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74" name="Shape 17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42" name="Shape 24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48" name="Shape 24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82" name="Shape 1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88" name="Shape 1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94" name="Shape 1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00" name="Shape 2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06" name="Shape 20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15" name="Shape 21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24" name="Shape 22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30" name="Shape 23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itle">
  <p:cSld name="Diapositiva de título">
    <p:spTree>
      <p:nvGrpSpPr>
        <p:cNvPr id="14" name="Shape 14"/>
        <p:cNvGrpSpPr/>
        <p:nvPr/>
      </p:nvGrpSpPr>
      <p:grpSpPr>
        <a:xfrm>
          <a:off x="0" y="0"/>
          <a:ext cx="0" cy="0"/>
          <a:chOff x="0" y="0"/>
          <a:chExt cx="0" cy="0"/>
        </a:xfrm>
      </p:grpSpPr>
      <p:sp>
        <p:nvSpPr>
          <p:cNvPr id="15" name="Shape 15"/>
          <p:cNvSpPr/>
          <p:nvPr/>
        </p:nvSpPr>
        <p:spPr>
          <a:xfrm>
            <a:off x="3175" y="6400800"/>
            <a:ext cx="12188825" cy="457200"/>
          </a:xfrm>
          <a:prstGeom prst="rect">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16" name="Shape 16"/>
          <p:cNvSpPr/>
          <p:nvPr/>
        </p:nvSpPr>
        <p:spPr>
          <a:xfrm>
            <a:off x="15" y="6334316"/>
            <a:ext cx="12188825" cy="64008"/>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7" name="Shape 17"/>
          <p:cNvSpPr txBox="1"/>
          <p:nvPr>
            <p:ph type="ctrTitle"/>
          </p:nvPr>
        </p:nvSpPr>
        <p:spPr>
          <a:xfrm>
            <a:off x="1097280" y="758952"/>
            <a:ext cx="10058400" cy="3566160"/>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262626"/>
              </a:buClr>
              <a:buSzPts val="8000"/>
              <a:buFont typeface="Calibri"/>
              <a:buNone/>
              <a:defRPr b="0" i="0" sz="8000" u="none" cap="none" strike="noStrike">
                <a:solidFill>
                  <a:srgbClr val="262626"/>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8" name="Shape 18"/>
          <p:cNvSpPr txBox="1"/>
          <p:nvPr>
            <p:ph idx="1" type="subTitle"/>
          </p:nvPr>
        </p:nvSpPr>
        <p:spPr>
          <a:xfrm>
            <a:off x="1100051" y="4455620"/>
            <a:ext cx="10058400" cy="1143000"/>
          </a:xfrm>
          <a:prstGeom prst="rect">
            <a:avLst/>
          </a:prstGeom>
          <a:noFill/>
          <a:ln>
            <a:noFill/>
          </a:ln>
        </p:spPr>
        <p:txBody>
          <a:bodyPr anchorCtr="0" anchor="t" bIns="91425" lIns="91425" rIns="91425" wrap="square" tIns="91425"/>
          <a:lstStyle>
            <a:lvl1pPr indent="0" lvl="0" marL="0" marR="0" rtl="0" algn="l">
              <a:lnSpc>
                <a:spcPct val="90000"/>
              </a:lnSpc>
              <a:spcBef>
                <a:spcPts val="1200"/>
              </a:spcBef>
              <a:spcAft>
                <a:spcPts val="200"/>
              </a:spcAft>
              <a:buClr>
                <a:schemeClr val="accent1"/>
              </a:buClr>
              <a:buSzPts val="2400"/>
              <a:buFont typeface="Calibri"/>
              <a:buNone/>
              <a:defRPr b="0" i="0" sz="2400" u="none" cap="none" strike="noStrike">
                <a:solidFill>
                  <a:schemeClr val="dk2"/>
                </a:solidFill>
                <a:latin typeface="Calibri"/>
                <a:ea typeface="Calibri"/>
                <a:cs typeface="Calibri"/>
                <a:sym typeface="Calibri"/>
              </a:defRPr>
            </a:lvl1pPr>
            <a:lvl2pPr indent="0" lvl="1" marL="457200" marR="0" rtl="0" algn="ctr">
              <a:lnSpc>
                <a:spcPct val="90000"/>
              </a:lnSpc>
              <a:spcBef>
                <a:spcPts val="200"/>
              </a:spcBef>
              <a:spcAft>
                <a:spcPts val="40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2pPr>
            <a:lvl3pPr indent="0" lvl="2" marL="914400" marR="0" rtl="0" algn="ctr">
              <a:lnSpc>
                <a:spcPct val="90000"/>
              </a:lnSpc>
              <a:spcBef>
                <a:spcPts val="200"/>
              </a:spcBef>
              <a:spcAft>
                <a:spcPts val="40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indent="0" lvl="3" marL="1371600" marR="0" rtl="0" algn="ctr">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indent="0" lvl="4" marL="1828800" marR="0" rtl="0" algn="ctr">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indent="0" lvl="5" marL="2286000" marR="0" rtl="0" algn="ctr">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indent="0" lvl="6" marL="2743200" marR="0" rtl="0" algn="ctr">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indent="0" lvl="7" marL="3200400" marR="0" rtl="0" algn="ctr">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indent="0" lvl="8" marL="3657600" marR="0" rtl="0" algn="ctr">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19" name="Shape 19"/>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050" u="none" cap="none" strike="noStrike">
                <a:solidFill>
                  <a:srgbClr val="FFFFFF"/>
                </a:solidFill>
                <a:latin typeface="Calibri"/>
                <a:ea typeface="Calibri"/>
                <a:cs typeface="Calibri"/>
                <a:sym typeface="Calibri"/>
              </a:rPr>
              <a:t>‹#›</a:t>
            </a:fld>
          </a:p>
        </p:txBody>
      </p:sp>
      <p:cxnSp>
        <p:nvCxnSpPr>
          <p:cNvPr id="22" name="Shape 22"/>
          <p:cNvCxnSpPr/>
          <p:nvPr/>
        </p:nvCxnSpPr>
        <p:spPr>
          <a:xfrm>
            <a:off x="1207658" y="4343400"/>
            <a:ext cx="9875520" cy="0"/>
          </a:xfrm>
          <a:prstGeom prst="straightConnector1">
            <a:avLst/>
          </a:prstGeom>
          <a:noFill/>
          <a:ln cap="flat" cmpd="sng" w="9525">
            <a:solidFill>
              <a:srgbClr val="7F7F7F"/>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ítulo y texto vertical">
    <p:spTree>
      <p:nvGrpSpPr>
        <p:cNvPr id="83" name="Shape 83"/>
        <p:cNvGrpSpPr/>
        <p:nvPr/>
      </p:nvGrpSpPr>
      <p:grpSpPr>
        <a:xfrm>
          <a:off x="0" y="0"/>
          <a:ext cx="0" cy="0"/>
          <a:chOff x="0" y="0"/>
          <a:chExt cx="0" cy="0"/>
        </a:xfrm>
      </p:grpSpPr>
      <p:sp>
        <p:nvSpPr>
          <p:cNvPr id="84" name="Shape 84"/>
          <p:cNvSpPr txBox="1"/>
          <p:nvPr>
            <p:ph type="title"/>
          </p:nvPr>
        </p:nvSpPr>
        <p:spPr>
          <a:xfrm>
            <a:off x="1097280" y="286603"/>
            <a:ext cx="10058400" cy="1450757"/>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85" name="Shape 85"/>
          <p:cNvSpPr txBox="1"/>
          <p:nvPr>
            <p:ph idx="1" type="body"/>
          </p:nvPr>
        </p:nvSpPr>
        <p:spPr>
          <a:xfrm rot="5400000">
            <a:off x="4114800" y="-1171786"/>
            <a:ext cx="4023360" cy="1005840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68579" lvl="1" marL="384048" marR="0" rtl="0" algn="l">
              <a:lnSpc>
                <a:spcPct val="90000"/>
              </a:lnSpc>
              <a:spcBef>
                <a:spcPts val="200"/>
              </a:spcBef>
              <a:spcAft>
                <a:spcPts val="40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93980" lvl="2" marL="56692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93980" lvl="3" marL="74980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93980" lvl="4" marL="93268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139700" lvl="5" marL="11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139700" lvl="6" marL="13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139700" lvl="7" marL="15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139699" lvl="8" marL="16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86" name="Shape 86"/>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900">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87" name="Shape 87"/>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900" cap="non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88" name="Shape 88"/>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vertTitleAndTx">
  <p:cSld name="Título vertical y texto">
    <p:spTree>
      <p:nvGrpSpPr>
        <p:cNvPr id="89" name="Shape 89"/>
        <p:cNvGrpSpPr/>
        <p:nvPr/>
      </p:nvGrpSpPr>
      <p:grpSpPr>
        <a:xfrm>
          <a:off x="0" y="0"/>
          <a:ext cx="0" cy="0"/>
          <a:chOff x="0" y="0"/>
          <a:chExt cx="0" cy="0"/>
        </a:xfrm>
      </p:grpSpPr>
      <p:sp>
        <p:nvSpPr>
          <p:cNvPr id="90" name="Shape 90"/>
          <p:cNvSpPr/>
          <p:nvPr/>
        </p:nvSpPr>
        <p:spPr>
          <a:xfrm>
            <a:off x="3175" y="6400800"/>
            <a:ext cx="12188825" cy="457200"/>
          </a:xfrm>
          <a:prstGeom prst="rect">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91" name="Shape 91"/>
          <p:cNvSpPr/>
          <p:nvPr/>
        </p:nvSpPr>
        <p:spPr>
          <a:xfrm>
            <a:off x="15" y="6334316"/>
            <a:ext cx="12188825" cy="64008"/>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92" name="Shape 92"/>
          <p:cNvSpPr txBox="1"/>
          <p:nvPr>
            <p:ph type="title"/>
          </p:nvPr>
        </p:nvSpPr>
        <p:spPr>
          <a:xfrm rot="5400000">
            <a:off x="7160640" y="1979039"/>
            <a:ext cx="5757421" cy="2628900"/>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93" name="Shape 93"/>
          <p:cNvSpPr txBox="1"/>
          <p:nvPr>
            <p:ph idx="1" type="body"/>
          </p:nvPr>
        </p:nvSpPr>
        <p:spPr>
          <a:xfrm rot="5400000">
            <a:off x="1826639" y="-573661"/>
            <a:ext cx="5757422" cy="773430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68579" lvl="1" marL="384048" marR="0" rtl="0" algn="l">
              <a:lnSpc>
                <a:spcPct val="90000"/>
              </a:lnSpc>
              <a:spcBef>
                <a:spcPts val="200"/>
              </a:spcBef>
              <a:spcAft>
                <a:spcPts val="40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93980" lvl="2" marL="56692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93980" lvl="3" marL="74980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93980" lvl="4" marL="93268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139700" lvl="5" marL="11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139700" lvl="6" marL="13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139700" lvl="7" marL="15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139699" lvl="8" marL="16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94" name="Shape 94"/>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900">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95" name="Shape 95"/>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900" cap="non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96" name="Shape 96"/>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Diapositiva de título">
    <p:spTree>
      <p:nvGrpSpPr>
        <p:cNvPr id="103" name="Shape 103"/>
        <p:cNvGrpSpPr/>
        <p:nvPr/>
      </p:nvGrpSpPr>
      <p:grpSpPr>
        <a:xfrm>
          <a:off x="0" y="0"/>
          <a:ext cx="0" cy="0"/>
          <a:chOff x="0" y="0"/>
          <a:chExt cx="0" cy="0"/>
        </a:xfrm>
      </p:grpSpPr>
      <p:sp>
        <p:nvSpPr>
          <p:cNvPr id="104" name="Shape 104"/>
          <p:cNvSpPr txBox="1"/>
          <p:nvPr>
            <p:ph type="ctrTitle"/>
          </p:nvPr>
        </p:nvSpPr>
        <p:spPr>
          <a:xfrm>
            <a:off x="1524000" y="1124530"/>
            <a:ext cx="9144000" cy="2387600"/>
          </a:xfrm>
          <a:prstGeom prst="rect">
            <a:avLst/>
          </a:prstGeom>
          <a:noFill/>
          <a:ln>
            <a:noFill/>
          </a:ln>
        </p:spPr>
        <p:txBody>
          <a:bodyPr anchorCtr="0" anchor="b" bIns="91425" lIns="91425" rIns="91425" wrap="square" tIns="91425"/>
          <a:lstStyle>
            <a:lvl1pPr indent="0" lvl="0" marL="0" marR="0" rtl="0" algn="ctr">
              <a:lnSpc>
                <a:spcPct val="90000"/>
              </a:lnSpc>
              <a:spcBef>
                <a:spcPts val="0"/>
              </a:spcBef>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05" name="Shape 105"/>
          <p:cNvSpPr txBox="1"/>
          <p:nvPr>
            <p:ph idx="1" type="subTitle"/>
          </p:nvPr>
        </p:nvSpPr>
        <p:spPr>
          <a:xfrm>
            <a:off x="1524000" y="3602038"/>
            <a:ext cx="9144000" cy="1655762"/>
          </a:xfrm>
          <a:prstGeom prst="rect">
            <a:avLst/>
          </a:prstGeom>
          <a:noFill/>
          <a:ln>
            <a:noFill/>
          </a:ln>
        </p:spPr>
        <p:txBody>
          <a:bodyPr anchorCtr="0" anchor="t" bIns="91425" lIns="91425" rIns="91425" wrap="square" tIns="91425"/>
          <a:lstStyle>
            <a:lvl1pPr indent="0" lvl="0" marL="0" marR="0" rtl="0" algn="ctr">
              <a:lnSpc>
                <a:spcPct val="90000"/>
              </a:lnSpc>
              <a:spcBef>
                <a:spcPts val="1000"/>
              </a:spcBef>
              <a:buClr>
                <a:srgbClr val="3F3F3F"/>
              </a:buClr>
              <a:buSzPts val="2400"/>
              <a:buFont typeface="Noto Sans Symbols"/>
              <a:buNone/>
              <a:defRPr b="0" i="0" sz="2400" u="none" cap="none" strike="noStrike">
                <a:solidFill>
                  <a:srgbClr val="3F3F3F"/>
                </a:solidFill>
                <a:latin typeface="Calibri"/>
                <a:ea typeface="Calibri"/>
                <a:cs typeface="Calibri"/>
                <a:sym typeface="Calibri"/>
              </a:defRPr>
            </a:lvl1pPr>
            <a:lvl2pPr indent="0" lvl="1" marL="457200" marR="0" rtl="0" algn="ctr">
              <a:lnSpc>
                <a:spcPct val="90000"/>
              </a:lnSpc>
              <a:spcBef>
                <a:spcPts val="500"/>
              </a:spcBef>
              <a:buClr>
                <a:schemeClr val="dk1"/>
              </a:buClr>
              <a:buSzPts val="2800"/>
              <a:buFont typeface="Noto Sans Symbols"/>
              <a:buNone/>
              <a:defRPr b="0" i="0" sz="28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buClr>
                <a:schemeClr val="dk1"/>
              </a:buClr>
              <a:buSzPts val="2400"/>
              <a:buFont typeface="Noto Sans Symbols"/>
              <a:buNone/>
              <a:defRPr b="0" i="0" sz="24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buClr>
                <a:schemeClr val="dk1"/>
              </a:buClr>
              <a:buSzPts val="2000"/>
              <a:buFont typeface="Noto Sans Symbols"/>
              <a:buNone/>
              <a:defRPr b="0" i="0" sz="20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buClr>
                <a:schemeClr val="dk1"/>
              </a:buClr>
              <a:buSzPts val="2000"/>
              <a:buFont typeface="Noto Sans Symbols"/>
              <a:buNone/>
              <a:defRPr b="0" i="0" sz="2000" u="none" cap="none" strike="noStrike">
                <a:solidFill>
                  <a:schemeClr val="dk1"/>
                </a:solidFill>
                <a:latin typeface="Calibri"/>
                <a:ea typeface="Calibri"/>
                <a:cs typeface="Calibri"/>
                <a:sym typeface="Calibri"/>
              </a:defRPr>
            </a:lvl5pPr>
            <a:lvl6pPr indent="0" lvl="5" marL="2286000" marR="0" rtl="0" algn="ctr">
              <a:spcBef>
                <a:spcPts val="400"/>
              </a:spcBef>
              <a:buClr>
                <a:schemeClr val="dk1"/>
              </a:buClr>
              <a:buSzPts val="2000"/>
              <a:buFont typeface="Noto Sans Symbols"/>
              <a:buNone/>
              <a:defRPr b="0" i="0" sz="2000" u="none" cap="none" strike="noStrike">
                <a:solidFill>
                  <a:schemeClr val="dk1"/>
                </a:solidFill>
                <a:latin typeface="Calibri"/>
                <a:ea typeface="Calibri"/>
                <a:cs typeface="Calibri"/>
                <a:sym typeface="Calibri"/>
              </a:defRPr>
            </a:lvl6pPr>
            <a:lvl7pPr indent="0" lvl="6" marL="2743200" marR="0" rtl="0" algn="ctr">
              <a:spcBef>
                <a:spcPts val="400"/>
              </a:spcBef>
              <a:buClr>
                <a:schemeClr val="dk1"/>
              </a:buClr>
              <a:buSzPts val="2000"/>
              <a:buFont typeface="Noto Sans Symbols"/>
              <a:buNone/>
              <a:defRPr b="0" i="0" sz="2000" u="none" cap="none" strike="noStrike">
                <a:solidFill>
                  <a:schemeClr val="dk1"/>
                </a:solidFill>
                <a:latin typeface="Calibri"/>
                <a:ea typeface="Calibri"/>
                <a:cs typeface="Calibri"/>
                <a:sym typeface="Calibri"/>
              </a:defRPr>
            </a:lvl7pPr>
            <a:lvl8pPr indent="0" lvl="7" marL="3200400" marR="0" rtl="0" algn="ctr">
              <a:spcBef>
                <a:spcPts val="400"/>
              </a:spcBef>
              <a:buClr>
                <a:schemeClr val="dk1"/>
              </a:buClr>
              <a:buSzPts val="2000"/>
              <a:buFont typeface="Noto Sans Symbols"/>
              <a:buNone/>
              <a:defRPr b="0" i="0" sz="2000" u="none" cap="none" strike="noStrike">
                <a:solidFill>
                  <a:schemeClr val="dk1"/>
                </a:solidFill>
                <a:latin typeface="Calibri"/>
                <a:ea typeface="Calibri"/>
                <a:cs typeface="Calibri"/>
                <a:sym typeface="Calibri"/>
              </a:defRPr>
            </a:lvl8pPr>
            <a:lvl9pPr indent="0" lvl="8" marL="3657600" marR="0" rtl="0" algn="ctr">
              <a:spcBef>
                <a:spcPts val="400"/>
              </a:spcBef>
              <a:buClr>
                <a:schemeClr val="dk1"/>
              </a:buClr>
              <a:buSzPts val="2000"/>
              <a:buFont typeface="Noto Sans Symbols"/>
              <a:buNone/>
              <a:defRPr b="0" i="0" sz="2000" u="none" cap="none" strike="noStrike">
                <a:solidFill>
                  <a:schemeClr val="dk1"/>
                </a:solidFill>
                <a:latin typeface="Calibri"/>
                <a:ea typeface="Calibri"/>
                <a:cs typeface="Calibri"/>
                <a:sym typeface="Calibri"/>
              </a:defRPr>
            </a:lvl9pPr>
          </a:lstStyle>
          <a:p/>
        </p:txBody>
      </p:sp>
      <p:sp>
        <p:nvSpPr>
          <p:cNvPr id="106" name="Shape 106"/>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100">
                <a:solidFill>
                  <a:srgbClr val="595959"/>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07" name="Shape 107"/>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100">
                <a:solidFill>
                  <a:srgbClr val="595959"/>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08" name="Shape 108"/>
          <p:cNvSpPr txBox="1"/>
          <p:nvPr>
            <p:ph idx="12" type="sldNum"/>
          </p:nvPr>
        </p:nvSpPr>
        <p:spPr>
          <a:xfrm>
            <a:off x="8617527"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100">
                <a:solidFill>
                  <a:srgbClr val="888888"/>
                </a:solidFill>
                <a:latin typeface="Calibri"/>
                <a:ea typeface="Calibri"/>
                <a:cs typeface="Calibri"/>
                <a:sym typeface="Calibri"/>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ítulo y objetos">
    <p:spTree>
      <p:nvGrpSpPr>
        <p:cNvPr id="109" name="Shape 109"/>
        <p:cNvGrpSpPr/>
        <p:nvPr/>
      </p:nvGrpSpPr>
      <p:grpSpPr>
        <a:xfrm>
          <a:off x="0" y="0"/>
          <a:ext cx="0" cy="0"/>
          <a:chOff x="0" y="0"/>
          <a:chExt cx="0" cy="0"/>
        </a:xfrm>
      </p:grpSpPr>
      <p:sp>
        <p:nvSpPr>
          <p:cNvPr id="110" name="Shape 110"/>
          <p:cNvSpPr txBox="1"/>
          <p:nvPr>
            <p:ph type="title"/>
          </p:nvPr>
        </p:nvSpPr>
        <p:spPr>
          <a:xfrm>
            <a:off x="845127" y="365760"/>
            <a:ext cx="10515600" cy="1325562"/>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11" name="Shape 111"/>
          <p:cNvSpPr txBox="1"/>
          <p:nvPr>
            <p:ph idx="1" type="body"/>
          </p:nvPr>
        </p:nvSpPr>
        <p:spPr>
          <a:xfrm>
            <a:off x="845127" y="1828800"/>
            <a:ext cx="10515600" cy="4351337"/>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112" name="Shape 112"/>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100">
                <a:solidFill>
                  <a:srgbClr val="595959"/>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13" name="Shape 113"/>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100">
                <a:solidFill>
                  <a:srgbClr val="595959"/>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14" name="Shape 114"/>
          <p:cNvSpPr txBox="1"/>
          <p:nvPr>
            <p:ph idx="12" type="sldNum"/>
          </p:nvPr>
        </p:nvSpPr>
        <p:spPr>
          <a:xfrm>
            <a:off x="8617527"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100">
                <a:solidFill>
                  <a:srgbClr val="888888"/>
                </a:solidFill>
                <a:latin typeface="Calibri"/>
                <a:ea typeface="Calibri"/>
                <a:cs typeface="Calibri"/>
                <a:sym typeface="Calibri"/>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Encabezado de sección">
    <p:spTree>
      <p:nvGrpSpPr>
        <p:cNvPr id="115" name="Shape 115"/>
        <p:cNvGrpSpPr/>
        <p:nvPr/>
      </p:nvGrpSpPr>
      <p:grpSpPr>
        <a:xfrm>
          <a:off x="0" y="0"/>
          <a:ext cx="0" cy="0"/>
          <a:chOff x="0" y="0"/>
          <a:chExt cx="0" cy="0"/>
        </a:xfrm>
      </p:grpSpPr>
      <p:sp>
        <p:nvSpPr>
          <p:cNvPr id="116" name="Shape 116"/>
          <p:cNvSpPr txBox="1"/>
          <p:nvPr>
            <p:ph type="title"/>
          </p:nvPr>
        </p:nvSpPr>
        <p:spPr>
          <a:xfrm>
            <a:off x="831850" y="1712423"/>
            <a:ext cx="10515600" cy="2851208"/>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17" name="Shape 117"/>
          <p:cNvSpPr txBox="1"/>
          <p:nvPr>
            <p:ph idx="1" type="body"/>
          </p:nvPr>
        </p:nvSpPr>
        <p:spPr>
          <a:xfrm>
            <a:off x="831850" y="4552633"/>
            <a:ext cx="10515600" cy="1500187"/>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rgbClr val="3F3F3F"/>
              </a:buClr>
              <a:buSzPts val="2400"/>
              <a:buFont typeface="Noto Sans Symbols"/>
              <a:buNone/>
              <a:defRPr b="0" i="0" sz="2400" u="none" cap="none" strike="noStrike">
                <a:solidFill>
                  <a:srgbClr val="3F3F3F"/>
                </a:solidFill>
                <a:latin typeface="Calibri"/>
                <a:ea typeface="Calibri"/>
                <a:cs typeface="Calibri"/>
                <a:sym typeface="Calibri"/>
              </a:defRPr>
            </a:lvl1pPr>
            <a:lvl2pPr indent="0" lvl="1" marL="457200" marR="0" rtl="0" algn="l">
              <a:lnSpc>
                <a:spcPct val="90000"/>
              </a:lnSpc>
              <a:spcBef>
                <a:spcPts val="500"/>
              </a:spcBef>
              <a:buClr>
                <a:srgbClr val="888888"/>
              </a:buClr>
              <a:buSzPts val="1800"/>
              <a:buFont typeface="Noto Sans Symbols"/>
              <a:buNone/>
              <a:defRPr b="0" i="0" sz="1800" u="none" cap="none" strike="noStrike">
                <a:solidFill>
                  <a:srgbClr val="888888"/>
                </a:solidFill>
                <a:latin typeface="Calibri"/>
                <a:ea typeface="Calibri"/>
                <a:cs typeface="Calibri"/>
                <a:sym typeface="Calibri"/>
              </a:defRPr>
            </a:lvl2pPr>
            <a:lvl3pPr indent="0" lvl="2" marL="914400" marR="0" rtl="0" algn="l">
              <a:lnSpc>
                <a:spcPct val="90000"/>
              </a:lnSpc>
              <a:spcBef>
                <a:spcPts val="500"/>
              </a:spcBef>
              <a:buClr>
                <a:srgbClr val="888888"/>
              </a:buClr>
              <a:buSzPts val="1600"/>
              <a:buFont typeface="Noto Sans Symbols"/>
              <a:buNone/>
              <a:defRPr b="0" i="0" sz="1600" u="none" cap="none" strike="noStrike">
                <a:solidFill>
                  <a:srgbClr val="888888"/>
                </a:solidFill>
                <a:latin typeface="Calibri"/>
                <a:ea typeface="Calibri"/>
                <a:cs typeface="Calibri"/>
                <a:sym typeface="Calibri"/>
              </a:defRPr>
            </a:lvl3pPr>
            <a:lvl4pPr indent="0" lvl="3" marL="1371600" marR="0" rtl="0" algn="l">
              <a:lnSpc>
                <a:spcPct val="90000"/>
              </a:lnSpc>
              <a:spcBef>
                <a:spcPts val="500"/>
              </a:spcBef>
              <a:buClr>
                <a:srgbClr val="888888"/>
              </a:buClr>
              <a:buSzPts val="1400"/>
              <a:buFont typeface="Noto Sans Symbols"/>
              <a:buNone/>
              <a:defRPr b="0" i="0" sz="1400" u="none" cap="none" strike="noStrike">
                <a:solidFill>
                  <a:srgbClr val="888888"/>
                </a:solidFill>
                <a:latin typeface="Calibri"/>
                <a:ea typeface="Calibri"/>
                <a:cs typeface="Calibri"/>
                <a:sym typeface="Calibri"/>
              </a:defRPr>
            </a:lvl4pPr>
            <a:lvl5pPr indent="0" lvl="4" marL="1828800" marR="0" rtl="0" algn="l">
              <a:lnSpc>
                <a:spcPct val="90000"/>
              </a:lnSpc>
              <a:spcBef>
                <a:spcPts val="500"/>
              </a:spcBef>
              <a:buClr>
                <a:srgbClr val="888888"/>
              </a:buClr>
              <a:buSzPts val="1400"/>
              <a:buFont typeface="Noto Sans Symbols"/>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SzPts val="1400"/>
              <a:buFont typeface="Noto Sans Symbols"/>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SzPts val="1400"/>
              <a:buFont typeface="Noto Sans Symbols"/>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SzPts val="1400"/>
              <a:buFont typeface="Noto Sans Symbols"/>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SzPts val="1400"/>
              <a:buFont typeface="Noto Sans Symbols"/>
              <a:buNone/>
              <a:defRPr b="0" i="0" sz="1400" u="none" cap="none" strike="noStrike">
                <a:solidFill>
                  <a:srgbClr val="888888"/>
                </a:solidFill>
                <a:latin typeface="Calibri"/>
                <a:ea typeface="Calibri"/>
                <a:cs typeface="Calibri"/>
                <a:sym typeface="Calibri"/>
              </a:defRPr>
            </a:lvl9pPr>
          </a:lstStyle>
          <a:p/>
        </p:txBody>
      </p:sp>
      <p:sp>
        <p:nvSpPr>
          <p:cNvPr id="118" name="Shape 118"/>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100">
                <a:solidFill>
                  <a:srgbClr val="595959"/>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19" name="Shape 119"/>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100">
                <a:solidFill>
                  <a:srgbClr val="595959"/>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20" name="Shape 120"/>
          <p:cNvSpPr txBox="1"/>
          <p:nvPr>
            <p:ph idx="12" type="sldNum"/>
          </p:nvPr>
        </p:nvSpPr>
        <p:spPr>
          <a:xfrm>
            <a:off x="8617527"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100">
                <a:solidFill>
                  <a:srgbClr val="888888"/>
                </a:solidFill>
                <a:latin typeface="Calibri"/>
                <a:ea typeface="Calibri"/>
                <a:cs typeface="Calibri"/>
                <a:sym typeface="Calibri"/>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Dos objetos">
    <p:spTree>
      <p:nvGrpSpPr>
        <p:cNvPr id="121" name="Shape 121"/>
        <p:cNvGrpSpPr/>
        <p:nvPr/>
      </p:nvGrpSpPr>
      <p:grpSpPr>
        <a:xfrm>
          <a:off x="0" y="0"/>
          <a:ext cx="0" cy="0"/>
          <a:chOff x="0" y="0"/>
          <a:chExt cx="0" cy="0"/>
        </a:xfrm>
      </p:grpSpPr>
      <p:sp>
        <p:nvSpPr>
          <p:cNvPr id="122" name="Shape 122"/>
          <p:cNvSpPr txBox="1"/>
          <p:nvPr>
            <p:ph type="title"/>
          </p:nvPr>
        </p:nvSpPr>
        <p:spPr>
          <a:xfrm>
            <a:off x="845127" y="365760"/>
            <a:ext cx="10515600" cy="1325562"/>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23" name="Shape 123"/>
          <p:cNvSpPr txBox="1"/>
          <p:nvPr>
            <p:ph idx="1" type="body"/>
          </p:nvPr>
        </p:nvSpPr>
        <p:spPr>
          <a:xfrm>
            <a:off x="845127" y="1828800"/>
            <a:ext cx="5181600" cy="4351337"/>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124" name="Shape 124"/>
          <p:cNvSpPr txBox="1"/>
          <p:nvPr>
            <p:ph idx="2" type="body"/>
          </p:nvPr>
        </p:nvSpPr>
        <p:spPr>
          <a:xfrm>
            <a:off x="6172200" y="1828800"/>
            <a:ext cx="5181600" cy="4351337"/>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125" name="Shape 125"/>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100">
                <a:solidFill>
                  <a:srgbClr val="595959"/>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26" name="Shape 126"/>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100">
                <a:solidFill>
                  <a:srgbClr val="595959"/>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27" name="Shape 127"/>
          <p:cNvSpPr txBox="1"/>
          <p:nvPr>
            <p:ph idx="12" type="sldNum"/>
          </p:nvPr>
        </p:nvSpPr>
        <p:spPr>
          <a:xfrm>
            <a:off x="8617527"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100">
                <a:solidFill>
                  <a:srgbClr val="888888"/>
                </a:solidFill>
                <a:latin typeface="Calibri"/>
                <a:ea typeface="Calibri"/>
                <a:cs typeface="Calibri"/>
                <a:sym typeface="Calibri"/>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mparación">
    <p:spTree>
      <p:nvGrpSpPr>
        <p:cNvPr id="128" name="Shape 128"/>
        <p:cNvGrpSpPr/>
        <p:nvPr/>
      </p:nvGrpSpPr>
      <p:grpSpPr>
        <a:xfrm>
          <a:off x="0" y="0"/>
          <a:ext cx="0" cy="0"/>
          <a:chOff x="0" y="0"/>
          <a:chExt cx="0" cy="0"/>
        </a:xfrm>
      </p:grpSpPr>
      <p:sp>
        <p:nvSpPr>
          <p:cNvPr id="129" name="Shape 129"/>
          <p:cNvSpPr txBox="1"/>
          <p:nvPr>
            <p:ph idx="1" type="body"/>
          </p:nvPr>
        </p:nvSpPr>
        <p:spPr>
          <a:xfrm>
            <a:off x="845127" y="1681850"/>
            <a:ext cx="5156200" cy="825699"/>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ts val="2400"/>
              <a:buFont typeface="Noto Sans Symbols"/>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ts val="2000"/>
              <a:buFont typeface="Noto Sans Symbols"/>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ts val="1800"/>
              <a:buFont typeface="Noto Sans Symbols"/>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ts val="1600"/>
              <a:buFont typeface="Noto Sans Symbols"/>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ts val="1600"/>
              <a:buFont typeface="Noto Sans Symbols"/>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SzPts val="1600"/>
              <a:buFont typeface="Noto Sans Symbols"/>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SzPts val="1600"/>
              <a:buFont typeface="Noto Sans Symbols"/>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SzPts val="1600"/>
              <a:buFont typeface="Noto Sans Symbols"/>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SzPts val="1600"/>
              <a:buFont typeface="Noto Sans Symbols"/>
              <a:buNone/>
              <a:defRPr b="1" i="0" sz="1600" u="none" cap="none" strike="noStrike">
                <a:solidFill>
                  <a:schemeClr val="dk1"/>
                </a:solidFill>
                <a:latin typeface="Calibri"/>
                <a:ea typeface="Calibri"/>
                <a:cs typeface="Calibri"/>
                <a:sym typeface="Calibri"/>
              </a:defRPr>
            </a:lvl9pPr>
          </a:lstStyle>
          <a:p/>
        </p:txBody>
      </p:sp>
      <p:sp>
        <p:nvSpPr>
          <p:cNvPr id="130" name="Shape 130"/>
          <p:cNvSpPr txBox="1"/>
          <p:nvPr>
            <p:ph idx="2" type="body"/>
          </p:nvPr>
        </p:nvSpPr>
        <p:spPr>
          <a:xfrm>
            <a:off x="845127" y="2507550"/>
            <a:ext cx="5156200" cy="3680525"/>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131" name="Shape 131"/>
          <p:cNvSpPr txBox="1"/>
          <p:nvPr>
            <p:ph idx="3" type="body"/>
          </p:nvPr>
        </p:nvSpPr>
        <p:spPr>
          <a:xfrm>
            <a:off x="6172200" y="1681851"/>
            <a:ext cx="5181601" cy="825698"/>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ts val="2400"/>
              <a:buFont typeface="Noto Sans Symbols"/>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ts val="2000"/>
              <a:buFont typeface="Noto Sans Symbols"/>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ts val="1800"/>
              <a:buFont typeface="Noto Sans Symbols"/>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ts val="1600"/>
              <a:buFont typeface="Noto Sans Symbols"/>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ts val="1600"/>
              <a:buFont typeface="Noto Sans Symbols"/>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SzPts val="1600"/>
              <a:buFont typeface="Noto Sans Symbols"/>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SzPts val="1600"/>
              <a:buFont typeface="Noto Sans Symbols"/>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SzPts val="1600"/>
              <a:buFont typeface="Noto Sans Symbols"/>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SzPts val="1600"/>
              <a:buFont typeface="Noto Sans Symbols"/>
              <a:buNone/>
              <a:defRPr b="1" i="0" sz="1600" u="none" cap="none" strike="noStrike">
                <a:solidFill>
                  <a:schemeClr val="dk1"/>
                </a:solidFill>
                <a:latin typeface="Calibri"/>
                <a:ea typeface="Calibri"/>
                <a:cs typeface="Calibri"/>
                <a:sym typeface="Calibri"/>
              </a:defRPr>
            </a:lvl9pPr>
          </a:lstStyle>
          <a:p/>
        </p:txBody>
      </p:sp>
      <p:sp>
        <p:nvSpPr>
          <p:cNvPr id="132" name="Shape 132"/>
          <p:cNvSpPr txBox="1"/>
          <p:nvPr>
            <p:ph idx="4" type="body"/>
          </p:nvPr>
        </p:nvSpPr>
        <p:spPr>
          <a:xfrm>
            <a:off x="6172200" y="2507550"/>
            <a:ext cx="5181601" cy="3680525"/>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133" name="Shape 133"/>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100">
                <a:solidFill>
                  <a:srgbClr val="595959"/>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34" name="Shape 134"/>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100">
                <a:solidFill>
                  <a:srgbClr val="595959"/>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35" name="Shape 135"/>
          <p:cNvSpPr txBox="1"/>
          <p:nvPr>
            <p:ph idx="12" type="sldNum"/>
          </p:nvPr>
        </p:nvSpPr>
        <p:spPr>
          <a:xfrm>
            <a:off x="8617527"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100">
                <a:solidFill>
                  <a:srgbClr val="888888"/>
                </a:solidFill>
                <a:latin typeface="Calibri"/>
                <a:ea typeface="Calibri"/>
                <a:cs typeface="Calibri"/>
                <a:sym typeface="Calibri"/>
              </a:rPr>
              <a:t>‹#›</a:t>
            </a:fld>
          </a:p>
        </p:txBody>
      </p:sp>
      <p:sp>
        <p:nvSpPr>
          <p:cNvPr id="136" name="Shape 136"/>
          <p:cNvSpPr txBox="1"/>
          <p:nvPr>
            <p:ph type="title"/>
          </p:nvPr>
        </p:nvSpPr>
        <p:spPr>
          <a:xfrm>
            <a:off x="845127" y="365760"/>
            <a:ext cx="10515600" cy="1325562"/>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olo el título">
    <p:spTree>
      <p:nvGrpSpPr>
        <p:cNvPr id="137" name="Shape 137"/>
        <p:cNvGrpSpPr/>
        <p:nvPr/>
      </p:nvGrpSpPr>
      <p:grpSpPr>
        <a:xfrm>
          <a:off x="0" y="0"/>
          <a:ext cx="0" cy="0"/>
          <a:chOff x="0" y="0"/>
          <a:chExt cx="0" cy="0"/>
        </a:xfrm>
      </p:grpSpPr>
      <p:sp>
        <p:nvSpPr>
          <p:cNvPr id="138" name="Shape 138"/>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100">
                <a:solidFill>
                  <a:srgbClr val="595959"/>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39" name="Shape 139"/>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100">
                <a:solidFill>
                  <a:srgbClr val="595959"/>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40" name="Shape 140"/>
          <p:cNvSpPr txBox="1"/>
          <p:nvPr>
            <p:ph idx="12" type="sldNum"/>
          </p:nvPr>
        </p:nvSpPr>
        <p:spPr>
          <a:xfrm>
            <a:off x="8617527"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100">
                <a:solidFill>
                  <a:srgbClr val="888888"/>
                </a:solidFill>
                <a:latin typeface="Calibri"/>
                <a:ea typeface="Calibri"/>
                <a:cs typeface="Calibri"/>
                <a:sym typeface="Calibri"/>
              </a:rPr>
              <a:t>‹#›</a:t>
            </a:fld>
          </a:p>
        </p:txBody>
      </p:sp>
      <p:sp>
        <p:nvSpPr>
          <p:cNvPr id="141" name="Shape 141"/>
          <p:cNvSpPr txBox="1"/>
          <p:nvPr>
            <p:ph type="title"/>
          </p:nvPr>
        </p:nvSpPr>
        <p:spPr>
          <a:xfrm>
            <a:off x="845127" y="365760"/>
            <a:ext cx="10515600" cy="1325562"/>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En blanco">
    <p:spTree>
      <p:nvGrpSpPr>
        <p:cNvPr id="142" name="Shape 142"/>
        <p:cNvGrpSpPr/>
        <p:nvPr/>
      </p:nvGrpSpPr>
      <p:grpSpPr>
        <a:xfrm>
          <a:off x="0" y="0"/>
          <a:ext cx="0" cy="0"/>
          <a:chOff x="0" y="0"/>
          <a:chExt cx="0" cy="0"/>
        </a:xfrm>
      </p:grpSpPr>
      <p:sp>
        <p:nvSpPr>
          <p:cNvPr id="143" name="Shape 143"/>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100">
                <a:solidFill>
                  <a:srgbClr val="595959"/>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44" name="Shape 144"/>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100">
                <a:solidFill>
                  <a:srgbClr val="595959"/>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45" name="Shape 145"/>
          <p:cNvSpPr txBox="1"/>
          <p:nvPr>
            <p:ph idx="12" type="sldNum"/>
          </p:nvPr>
        </p:nvSpPr>
        <p:spPr>
          <a:xfrm>
            <a:off x="8617527"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100">
                <a:solidFill>
                  <a:srgbClr val="888888"/>
                </a:solidFill>
                <a:latin typeface="Calibri"/>
                <a:ea typeface="Calibri"/>
                <a:cs typeface="Calibri"/>
                <a:sym typeface="Calibri"/>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ido con título">
    <p:spTree>
      <p:nvGrpSpPr>
        <p:cNvPr id="146" name="Shape 146"/>
        <p:cNvGrpSpPr/>
        <p:nvPr/>
      </p:nvGrpSpPr>
      <p:grpSpPr>
        <a:xfrm>
          <a:off x="0" y="0"/>
          <a:ext cx="0" cy="0"/>
          <a:chOff x="0" y="0"/>
          <a:chExt cx="0" cy="0"/>
        </a:xfrm>
      </p:grpSpPr>
      <p:sp>
        <p:nvSpPr>
          <p:cNvPr id="147" name="Shape 147"/>
          <p:cNvSpPr txBox="1"/>
          <p:nvPr>
            <p:ph type="title"/>
          </p:nvPr>
        </p:nvSpPr>
        <p:spPr>
          <a:xfrm>
            <a:off x="841248" y="457200"/>
            <a:ext cx="3931920" cy="1600197"/>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48" name="Shape 148"/>
          <p:cNvSpPr txBox="1"/>
          <p:nvPr>
            <p:ph idx="1" type="body"/>
          </p:nvPr>
        </p:nvSpPr>
        <p:spPr>
          <a:xfrm>
            <a:off x="5181600" y="990600"/>
            <a:ext cx="6172200" cy="4876800"/>
          </a:xfrm>
          <a:prstGeom prst="rect">
            <a:avLst/>
          </a:prstGeom>
          <a:noFill/>
          <a:ln>
            <a:noFill/>
          </a:ln>
        </p:spPr>
        <p:txBody>
          <a:bodyPr anchorCtr="0" anchor="t" bIns="91425" lIns="91425" rIns="91425" wrap="square" tIns="91425"/>
          <a:lstStyle>
            <a:lvl1pPr indent="-25400" lvl="0" marL="228600" marR="0" rtl="0" algn="l">
              <a:lnSpc>
                <a:spcPct val="90000"/>
              </a:lnSpc>
              <a:spcBef>
                <a:spcPts val="1000"/>
              </a:spcBef>
              <a:buClr>
                <a:schemeClr val="dk1"/>
              </a:buClr>
              <a:buSzPts val="3200"/>
              <a:buFont typeface="Noto Sans Symbols"/>
              <a:buChar char="⚫"/>
              <a:defRPr b="0" i="0" sz="32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2pPr>
            <a:lvl3pPr indent="-76200" lvl="2" marL="1143000" marR="0" rtl="0" algn="l">
              <a:lnSpc>
                <a:spcPct val="90000"/>
              </a:lnSpc>
              <a:spcBef>
                <a:spcPts val="500"/>
              </a:spcBef>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3pPr>
            <a:lvl4pPr indent="-101600" lvl="3" marL="1600200" marR="0" rtl="0" algn="l">
              <a:lnSpc>
                <a:spcPct val="90000"/>
              </a:lnSpc>
              <a:spcBef>
                <a:spcPts val="500"/>
              </a:spcBef>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4pPr>
            <a:lvl5pPr indent="-101600" lvl="4" marL="2057400" marR="0" rtl="0" algn="l">
              <a:lnSpc>
                <a:spcPct val="90000"/>
              </a:lnSpc>
              <a:spcBef>
                <a:spcPts val="500"/>
              </a:spcBef>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9pPr>
          </a:lstStyle>
          <a:p/>
        </p:txBody>
      </p:sp>
      <p:sp>
        <p:nvSpPr>
          <p:cNvPr id="149" name="Shape 149"/>
          <p:cNvSpPr txBox="1"/>
          <p:nvPr>
            <p:ph idx="2" type="body"/>
          </p:nvPr>
        </p:nvSpPr>
        <p:spPr>
          <a:xfrm>
            <a:off x="841248" y="2057399"/>
            <a:ext cx="3931920" cy="3810001"/>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SzPts val="1600"/>
              <a:buFont typeface="Noto Sans Symbols"/>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ts val="1200"/>
              <a:buFont typeface="Noto Sans Symbols"/>
              <a:buNone/>
              <a:defRPr b="0" i="0" sz="12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ts val="1000"/>
              <a:buFont typeface="Noto Sans Symbols"/>
              <a:buNone/>
              <a:defRPr b="0" i="0" sz="10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ts val="900"/>
              <a:buFont typeface="Noto Sans Symbols"/>
              <a:buNone/>
              <a:defRPr b="0" i="0" sz="9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ts val="900"/>
              <a:buFont typeface="Noto Sans Symbols"/>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SzPts val="900"/>
              <a:buFont typeface="Noto Sans Symbols"/>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SzPts val="900"/>
              <a:buFont typeface="Noto Sans Symbols"/>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SzPts val="900"/>
              <a:buFont typeface="Noto Sans Symbols"/>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SzPts val="900"/>
              <a:buFont typeface="Noto Sans Symbols"/>
              <a:buNone/>
              <a:defRPr b="0" i="0" sz="900" u="none" cap="none" strike="noStrike">
                <a:solidFill>
                  <a:schemeClr val="dk1"/>
                </a:solidFill>
                <a:latin typeface="Calibri"/>
                <a:ea typeface="Calibri"/>
                <a:cs typeface="Calibri"/>
                <a:sym typeface="Calibri"/>
              </a:defRPr>
            </a:lvl9pPr>
          </a:lstStyle>
          <a:p/>
        </p:txBody>
      </p:sp>
      <p:sp>
        <p:nvSpPr>
          <p:cNvPr id="150" name="Shape 150"/>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100">
                <a:solidFill>
                  <a:srgbClr val="595959"/>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51" name="Shape 151"/>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100">
                <a:solidFill>
                  <a:srgbClr val="595959"/>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52" name="Shape 152"/>
          <p:cNvSpPr txBox="1"/>
          <p:nvPr>
            <p:ph idx="12" type="sldNum"/>
          </p:nvPr>
        </p:nvSpPr>
        <p:spPr>
          <a:xfrm>
            <a:off x="8617527"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1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ítulo y objetos">
    <p:spTree>
      <p:nvGrpSpPr>
        <p:cNvPr id="23" name="Shape 23"/>
        <p:cNvGrpSpPr/>
        <p:nvPr/>
      </p:nvGrpSpPr>
      <p:grpSpPr>
        <a:xfrm>
          <a:off x="0" y="0"/>
          <a:ext cx="0" cy="0"/>
          <a:chOff x="0" y="0"/>
          <a:chExt cx="0" cy="0"/>
        </a:xfrm>
      </p:grpSpPr>
      <p:sp>
        <p:nvSpPr>
          <p:cNvPr id="24" name="Shape 24"/>
          <p:cNvSpPr txBox="1"/>
          <p:nvPr>
            <p:ph type="title"/>
          </p:nvPr>
        </p:nvSpPr>
        <p:spPr>
          <a:xfrm>
            <a:off x="1097280" y="286603"/>
            <a:ext cx="10058400" cy="1450757"/>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25" name="Shape 25"/>
          <p:cNvSpPr txBox="1"/>
          <p:nvPr>
            <p:ph idx="1" type="body"/>
          </p:nvPr>
        </p:nvSpPr>
        <p:spPr>
          <a:xfrm>
            <a:off x="1097280" y="1845734"/>
            <a:ext cx="10058400" cy="402336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68579" lvl="1" marL="384048" marR="0" rtl="0" algn="l">
              <a:lnSpc>
                <a:spcPct val="90000"/>
              </a:lnSpc>
              <a:spcBef>
                <a:spcPts val="200"/>
              </a:spcBef>
              <a:spcAft>
                <a:spcPts val="40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93980" lvl="2" marL="56692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93980" lvl="3" marL="74980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93980" lvl="4" marL="93268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139700" lvl="5" marL="11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139700" lvl="6" marL="13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139700" lvl="7" marL="15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139699" lvl="8" marL="16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26" name="Shape 26"/>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900">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900" cap="non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Imagen con título">
    <p:spTree>
      <p:nvGrpSpPr>
        <p:cNvPr id="153" name="Shape 153"/>
        <p:cNvGrpSpPr/>
        <p:nvPr/>
      </p:nvGrpSpPr>
      <p:grpSpPr>
        <a:xfrm>
          <a:off x="0" y="0"/>
          <a:ext cx="0" cy="0"/>
          <a:chOff x="0" y="0"/>
          <a:chExt cx="0" cy="0"/>
        </a:xfrm>
      </p:grpSpPr>
      <p:sp>
        <p:nvSpPr>
          <p:cNvPr id="154" name="Shape 154"/>
          <p:cNvSpPr txBox="1"/>
          <p:nvPr>
            <p:ph type="title"/>
          </p:nvPr>
        </p:nvSpPr>
        <p:spPr>
          <a:xfrm>
            <a:off x="841248" y="457200"/>
            <a:ext cx="3931920" cy="1600200"/>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55" name="Shape 155"/>
          <p:cNvSpPr/>
          <p:nvPr>
            <p:ph idx="2" type="pic"/>
          </p:nvPr>
        </p:nvSpPr>
        <p:spPr>
          <a:xfrm>
            <a:off x="5181600" y="990600"/>
            <a:ext cx="6172200" cy="4876800"/>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SzPts val="3200"/>
              <a:buFont typeface="Noto Sans Symbols"/>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ts val="2800"/>
              <a:buFont typeface="Noto Sans Symbols"/>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ts val="2400"/>
              <a:buFont typeface="Noto Sans Symbols"/>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ts val="2000"/>
              <a:buFont typeface="Noto Sans Symbols"/>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ts val="2000"/>
              <a:buFont typeface="Noto Sans Symbols"/>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SzPts val="2000"/>
              <a:buFont typeface="Noto Sans Symbols"/>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SzPts val="2000"/>
              <a:buFont typeface="Noto Sans Symbols"/>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SzPts val="2000"/>
              <a:buFont typeface="Noto Sans Symbols"/>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SzPts val="2000"/>
              <a:buFont typeface="Noto Sans Symbols"/>
              <a:buNone/>
              <a:defRPr b="0" i="0" sz="2000" u="none" cap="none" strike="noStrike">
                <a:solidFill>
                  <a:schemeClr val="dk1"/>
                </a:solidFill>
                <a:latin typeface="Calibri"/>
                <a:ea typeface="Calibri"/>
                <a:cs typeface="Calibri"/>
                <a:sym typeface="Calibri"/>
              </a:defRPr>
            </a:lvl9pPr>
          </a:lstStyle>
          <a:p/>
        </p:txBody>
      </p:sp>
      <p:sp>
        <p:nvSpPr>
          <p:cNvPr id="156" name="Shape 156"/>
          <p:cNvSpPr txBox="1"/>
          <p:nvPr>
            <p:ph idx="1" type="body"/>
          </p:nvPr>
        </p:nvSpPr>
        <p:spPr>
          <a:xfrm>
            <a:off x="841248" y="2057400"/>
            <a:ext cx="3931920" cy="3810000"/>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SzPts val="1600"/>
              <a:buFont typeface="Noto Sans Symbols"/>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ts val="1200"/>
              <a:buFont typeface="Noto Sans Symbols"/>
              <a:buNone/>
              <a:defRPr b="0" i="0" sz="12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ts val="1000"/>
              <a:buFont typeface="Noto Sans Symbols"/>
              <a:buNone/>
              <a:defRPr b="0" i="0" sz="10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ts val="900"/>
              <a:buFont typeface="Noto Sans Symbols"/>
              <a:buNone/>
              <a:defRPr b="0" i="0" sz="9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ts val="900"/>
              <a:buFont typeface="Noto Sans Symbols"/>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SzPts val="900"/>
              <a:buFont typeface="Noto Sans Symbols"/>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SzPts val="900"/>
              <a:buFont typeface="Noto Sans Symbols"/>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SzPts val="900"/>
              <a:buFont typeface="Noto Sans Symbols"/>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SzPts val="900"/>
              <a:buFont typeface="Noto Sans Symbols"/>
              <a:buNone/>
              <a:defRPr b="0" i="0" sz="900" u="none" cap="none" strike="noStrike">
                <a:solidFill>
                  <a:schemeClr val="dk1"/>
                </a:solidFill>
                <a:latin typeface="Calibri"/>
                <a:ea typeface="Calibri"/>
                <a:cs typeface="Calibri"/>
                <a:sym typeface="Calibri"/>
              </a:defRPr>
            </a:lvl9pPr>
          </a:lstStyle>
          <a:p/>
        </p:txBody>
      </p:sp>
      <p:sp>
        <p:nvSpPr>
          <p:cNvPr id="157" name="Shape 157"/>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100">
                <a:solidFill>
                  <a:srgbClr val="595959"/>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58" name="Shape 158"/>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100">
                <a:solidFill>
                  <a:srgbClr val="595959"/>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59" name="Shape 159"/>
          <p:cNvSpPr txBox="1"/>
          <p:nvPr>
            <p:ph idx="12" type="sldNum"/>
          </p:nvPr>
        </p:nvSpPr>
        <p:spPr>
          <a:xfrm>
            <a:off x="8617527"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100">
                <a:solidFill>
                  <a:srgbClr val="888888"/>
                </a:solidFill>
                <a:latin typeface="Calibri"/>
                <a:ea typeface="Calibri"/>
                <a:cs typeface="Calibri"/>
                <a:sym typeface="Calibri"/>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ítulo y texto vertical">
    <p:spTree>
      <p:nvGrpSpPr>
        <p:cNvPr id="160" name="Shape 160"/>
        <p:cNvGrpSpPr/>
        <p:nvPr/>
      </p:nvGrpSpPr>
      <p:grpSpPr>
        <a:xfrm>
          <a:off x="0" y="0"/>
          <a:ext cx="0" cy="0"/>
          <a:chOff x="0" y="0"/>
          <a:chExt cx="0" cy="0"/>
        </a:xfrm>
      </p:grpSpPr>
      <p:sp>
        <p:nvSpPr>
          <p:cNvPr id="161" name="Shape 161"/>
          <p:cNvSpPr txBox="1"/>
          <p:nvPr>
            <p:ph type="title"/>
          </p:nvPr>
        </p:nvSpPr>
        <p:spPr>
          <a:xfrm>
            <a:off x="845127" y="365760"/>
            <a:ext cx="10515600" cy="1325562"/>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62" name="Shape 162"/>
          <p:cNvSpPr txBox="1"/>
          <p:nvPr>
            <p:ph idx="1" type="body"/>
          </p:nvPr>
        </p:nvSpPr>
        <p:spPr>
          <a:xfrm rot="5400000">
            <a:off x="3927259" y="-1253331"/>
            <a:ext cx="4351337" cy="10515600"/>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163" name="Shape 163"/>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100">
                <a:solidFill>
                  <a:srgbClr val="595959"/>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64" name="Shape 164"/>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100">
                <a:solidFill>
                  <a:srgbClr val="595959"/>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65" name="Shape 165"/>
          <p:cNvSpPr txBox="1"/>
          <p:nvPr>
            <p:ph idx="12" type="sldNum"/>
          </p:nvPr>
        </p:nvSpPr>
        <p:spPr>
          <a:xfrm>
            <a:off x="8617527"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100">
                <a:solidFill>
                  <a:srgbClr val="888888"/>
                </a:solidFill>
                <a:latin typeface="Calibri"/>
                <a:ea typeface="Calibri"/>
                <a:cs typeface="Calibri"/>
                <a:sym typeface="Calibri"/>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Título vertical y texto">
    <p:spTree>
      <p:nvGrpSpPr>
        <p:cNvPr id="166" name="Shape 166"/>
        <p:cNvGrpSpPr/>
        <p:nvPr/>
      </p:nvGrpSpPr>
      <p:grpSpPr>
        <a:xfrm>
          <a:off x="0" y="0"/>
          <a:ext cx="0" cy="0"/>
          <a:chOff x="0" y="0"/>
          <a:chExt cx="0" cy="0"/>
        </a:xfrm>
      </p:grpSpPr>
      <p:sp>
        <p:nvSpPr>
          <p:cNvPr id="167" name="Shape 167"/>
          <p:cNvSpPr txBox="1"/>
          <p:nvPr>
            <p:ph type="title"/>
          </p:nvPr>
        </p:nvSpPr>
        <p:spPr>
          <a:xfrm rot="5400000">
            <a:off x="7133431" y="1951831"/>
            <a:ext cx="5811838" cy="2628900"/>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68" name="Shape 168"/>
          <p:cNvSpPr txBox="1"/>
          <p:nvPr>
            <p:ph idx="1" type="body"/>
          </p:nvPr>
        </p:nvSpPr>
        <p:spPr>
          <a:xfrm rot="5400000">
            <a:off x="1799432" y="-600869"/>
            <a:ext cx="5811837" cy="7734300"/>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169" name="Shape 169"/>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100">
                <a:solidFill>
                  <a:srgbClr val="595959"/>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70" name="Shape 170"/>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100">
                <a:solidFill>
                  <a:srgbClr val="595959"/>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71" name="Shape 171"/>
          <p:cNvSpPr txBox="1"/>
          <p:nvPr>
            <p:ph idx="12" type="sldNum"/>
          </p:nvPr>
        </p:nvSpPr>
        <p:spPr>
          <a:xfrm>
            <a:off x="8617527"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100">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secHead">
  <p:cSld name="Encabezado de sección">
    <p:bg>
      <p:bgPr>
        <a:solidFill>
          <a:schemeClr val="lt1"/>
        </a:solidFill>
      </p:bgPr>
    </p:bg>
    <p:spTree>
      <p:nvGrpSpPr>
        <p:cNvPr id="29" name="Shape 29"/>
        <p:cNvGrpSpPr/>
        <p:nvPr/>
      </p:nvGrpSpPr>
      <p:grpSpPr>
        <a:xfrm>
          <a:off x="0" y="0"/>
          <a:ext cx="0" cy="0"/>
          <a:chOff x="0" y="0"/>
          <a:chExt cx="0" cy="0"/>
        </a:xfrm>
      </p:grpSpPr>
      <p:sp>
        <p:nvSpPr>
          <p:cNvPr id="30" name="Shape 30"/>
          <p:cNvSpPr/>
          <p:nvPr/>
        </p:nvSpPr>
        <p:spPr>
          <a:xfrm>
            <a:off x="3175" y="6400800"/>
            <a:ext cx="12188825" cy="457200"/>
          </a:xfrm>
          <a:prstGeom prst="rect">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1" name="Shape 31"/>
          <p:cNvSpPr/>
          <p:nvPr/>
        </p:nvSpPr>
        <p:spPr>
          <a:xfrm>
            <a:off x="15" y="6334316"/>
            <a:ext cx="12188825" cy="64008"/>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32" name="Shape 32"/>
          <p:cNvSpPr txBox="1"/>
          <p:nvPr>
            <p:ph type="title"/>
          </p:nvPr>
        </p:nvSpPr>
        <p:spPr>
          <a:xfrm>
            <a:off x="1097280" y="758952"/>
            <a:ext cx="10058400" cy="3566160"/>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262626"/>
              </a:buClr>
              <a:buSzPts val="8000"/>
              <a:buFont typeface="Calibri"/>
              <a:buNone/>
              <a:defRPr b="0" i="0" sz="8000" u="none" cap="none" strike="noStrike">
                <a:solidFill>
                  <a:srgbClr val="262626"/>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33" name="Shape 33"/>
          <p:cNvSpPr txBox="1"/>
          <p:nvPr>
            <p:ph idx="1" type="body"/>
          </p:nvPr>
        </p:nvSpPr>
        <p:spPr>
          <a:xfrm>
            <a:off x="1097280" y="4453128"/>
            <a:ext cx="10058400" cy="1143000"/>
          </a:xfrm>
          <a:prstGeom prst="rect">
            <a:avLst/>
          </a:prstGeom>
          <a:noFill/>
          <a:ln>
            <a:noFill/>
          </a:ln>
        </p:spPr>
        <p:txBody>
          <a:bodyPr anchorCtr="0" anchor="t" bIns="91425" lIns="91425" rIns="91425" wrap="square" tIns="91425"/>
          <a:lstStyle>
            <a:lvl1pPr indent="0" lvl="0" marL="0" marR="0" rtl="0" algn="l">
              <a:lnSpc>
                <a:spcPct val="90000"/>
              </a:lnSpc>
              <a:spcBef>
                <a:spcPts val="1200"/>
              </a:spcBef>
              <a:spcAft>
                <a:spcPts val="200"/>
              </a:spcAft>
              <a:buClr>
                <a:schemeClr val="accent1"/>
              </a:buClr>
              <a:buSzPts val="2400"/>
              <a:buFont typeface="Calibri"/>
              <a:buNone/>
              <a:defRPr b="0" i="0" sz="2400" u="none" cap="none" strike="noStrike">
                <a:solidFill>
                  <a:schemeClr val="dk2"/>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SzPts val="1800"/>
              <a:buFont typeface="Calibri"/>
              <a:buNone/>
              <a:defRPr b="0" i="0" sz="1800" u="none" cap="none" strike="noStrike">
                <a:solidFill>
                  <a:srgbClr val="888888"/>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SzPts val="1600"/>
              <a:buFont typeface="Calibri"/>
              <a:buNone/>
              <a:defRPr b="0" i="0" sz="1600" u="none" cap="none" strike="noStrike">
                <a:solidFill>
                  <a:srgbClr val="888888"/>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9pPr>
          </a:lstStyle>
          <a:p/>
        </p:txBody>
      </p:sp>
      <p:sp>
        <p:nvSpPr>
          <p:cNvPr id="34" name="Shape 34"/>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900">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900" cap="non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050">
                <a:solidFill>
                  <a:srgbClr val="FFFFFF"/>
                </a:solidFill>
                <a:latin typeface="Calibri"/>
                <a:ea typeface="Calibri"/>
                <a:cs typeface="Calibri"/>
                <a:sym typeface="Calibri"/>
              </a:rPr>
              <a:t>‹#›</a:t>
            </a:fld>
          </a:p>
        </p:txBody>
      </p:sp>
      <p:cxnSp>
        <p:nvCxnSpPr>
          <p:cNvPr id="37" name="Shape 37"/>
          <p:cNvCxnSpPr/>
          <p:nvPr/>
        </p:nvCxnSpPr>
        <p:spPr>
          <a:xfrm>
            <a:off x="1207658" y="4343400"/>
            <a:ext cx="9875520" cy="0"/>
          </a:xfrm>
          <a:prstGeom prst="straightConnector1">
            <a:avLst/>
          </a:prstGeom>
          <a:noFill/>
          <a:ln cap="flat" cmpd="sng" w="9525">
            <a:solidFill>
              <a:srgbClr val="7F7F7F"/>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Dos objetos">
    <p:spTree>
      <p:nvGrpSpPr>
        <p:cNvPr id="38" name="Shape 38"/>
        <p:cNvGrpSpPr/>
        <p:nvPr/>
      </p:nvGrpSpPr>
      <p:grpSpPr>
        <a:xfrm>
          <a:off x="0" y="0"/>
          <a:ext cx="0" cy="0"/>
          <a:chOff x="0" y="0"/>
          <a:chExt cx="0" cy="0"/>
        </a:xfrm>
      </p:grpSpPr>
      <p:sp>
        <p:nvSpPr>
          <p:cNvPr id="39" name="Shape 39"/>
          <p:cNvSpPr txBox="1"/>
          <p:nvPr>
            <p:ph type="title"/>
          </p:nvPr>
        </p:nvSpPr>
        <p:spPr>
          <a:xfrm>
            <a:off x="1097280" y="286603"/>
            <a:ext cx="10058400" cy="1450757"/>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40" name="Shape 40"/>
          <p:cNvSpPr txBox="1"/>
          <p:nvPr>
            <p:ph idx="1" type="body"/>
          </p:nvPr>
        </p:nvSpPr>
        <p:spPr>
          <a:xfrm>
            <a:off x="1097279" y="1845734"/>
            <a:ext cx="4937760" cy="402336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68579" lvl="1" marL="384048" marR="0" rtl="0" algn="l">
              <a:lnSpc>
                <a:spcPct val="90000"/>
              </a:lnSpc>
              <a:spcBef>
                <a:spcPts val="200"/>
              </a:spcBef>
              <a:spcAft>
                <a:spcPts val="40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93980" lvl="2" marL="56692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93980" lvl="3" marL="74980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93980" lvl="4" marL="93268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139700" lvl="5" marL="11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139700" lvl="6" marL="13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139700" lvl="7" marL="15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139699" lvl="8" marL="16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41" name="Shape 41"/>
          <p:cNvSpPr txBox="1"/>
          <p:nvPr>
            <p:ph idx="2" type="body"/>
          </p:nvPr>
        </p:nvSpPr>
        <p:spPr>
          <a:xfrm>
            <a:off x="6217920" y="1845735"/>
            <a:ext cx="4937760" cy="402336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68579" lvl="1" marL="384048" marR="0" rtl="0" algn="l">
              <a:lnSpc>
                <a:spcPct val="90000"/>
              </a:lnSpc>
              <a:spcBef>
                <a:spcPts val="200"/>
              </a:spcBef>
              <a:spcAft>
                <a:spcPts val="40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93980" lvl="2" marL="56692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93980" lvl="3" marL="74980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93980" lvl="4" marL="93268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139700" lvl="5" marL="11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139700" lvl="6" marL="13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139700" lvl="7" marL="15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139699" lvl="8" marL="16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42" name="Shape 42"/>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900">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900" cap="non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ación">
    <p:spTree>
      <p:nvGrpSpPr>
        <p:cNvPr id="45" name="Shape 45"/>
        <p:cNvGrpSpPr/>
        <p:nvPr/>
      </p:nvGrpSpPr>
      <p:grpSpPr>
        <a:xfrm>
          <a:off x="0" y="0"/>
          <a:ext cx="0" cy="0"/>
          <a:chOff x="0" y="0"/>
          <a:chExt cx="0" cy="0"/>
        </a:xfrm>
      </p:grpSpPr>
      <p:sp>
        <p:nvSpPr>
          <p:cNvPr id="46" name="Shape 46"/>
          <p:cNvSpPr txBox="1"/>
          <p:nvPr>
            <p:ph type="title"/>
          </p:nvPr>
        </p:nvSpPr>
        <p:spPr>
          <a:xfrm>
            <a:off x="1097280" y="286603"/>
            <a:ext cx="10058400" cy="1450757"/>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47" name="Shape 47"/>
          <p:cNvSpPr txBox="1"/>
          <p:nvPr>
            <p:ph idx="1" type="body"/>
          </p:nvPr>
        </p:nvSpPr>
        <p:spPr>
          <a:xfrm>
            <a:off x="1097280" y="1846052"/>
            <a:ext cx="4937760" cy="736282"/>
          </a:xfrm>
          <a:prstGeom prst="rect">
            <a:avLst/>
          </a:prstGeom>
          <a:noFill/>
          <a:ln>
            <a:noFill/>
          </a:ln>
        </p:spPr>
        <p:txBody>
          <a:bodyPr anchorCtr="0" anchor="ctr" bIns="91425" lIns="91425" rIns="91425" wrap="square" tIns="91425"/>
          <a:lstStyle>
            <a:lvl1pPr indent="0" lvl="0" marL="0" marR="0" rtl="0" algn="l">
              <a:lnSpc>
                <a:spcPct val="90000"/>
              </a:lnSpc>
              <a:spcBef>
                <a:spcPts val="1200"/>
              </a:spcBef>
              <a:spcAft>
                <a:spcPts val="200"/>
              </a:spcAft>
              <a:buClr>
                <a:schemeClr val="accent1"/>
              </a:buClr>
              <a:buSzPts val="2000"/>
              <a:buFont typeface="Calibri"/>
              <a:buNone/>
              <a:defRPr b="0" i="0" sz="2000" u="none" cap="none" strike="noStrike">
                <a:solidFill>
                  <a:schemeClr val="dk2"/>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SzPts val="2000"/>
              <a:buFont typeface="Calibri"/>
              <a:buNone/>
              <a:defRPr b="1" i="0" sz="20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SzPts val="1800"/>
              <a:buFont typeface="Calibri"/>
              <a:buNone/>
              <a:defRPr b="1" i="0" sz="18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9pPr>
          </a:lstStyle>
          <a:p/>
        </p:txBody>
      </p:sp>
      <p:sp>
        <p:nvSpPr>
          <p:cNvPr id="48" name="Shape 48"/>
          <p:cNvSpPr txBox="1"/>
          <p:nvPr>
            <p:ph idx="2" type="body"/>
          </p:nvPr>
        </p:nvSpPr>
        <p:spPr>
          <a:xfrm>
            <a:off x="1097280" y="2582334"/>
            <a:ext cx="4937760" cy="337820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68579" lvl="1" marL="384048" marR="0" rtl="0" algn="l">
              <a:lnSpc>
                <a:spcPct val="90000"/>
              </a:lnSpc>
              <a:spcBef>
                <a:spcPts val="200"/>
              </a:spcBef>
              <a:spcAft>
                <a:spcPts val="40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93980" lvl="2" marL="56692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93980" lvl="3" marL="74980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93980" lvl="4" marL="93268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139700" lvl="5" marL="11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139700" lvl="6" marL="13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139700" lvl="7" marL="15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139699" lvl="8" marL="16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49" name="Shape 49"/>
          <p:cNvSpPr txBox="1"/>
          <p:nvPr>
            <p:ph idx="3" type="body"/>
          </p:nvPr>
        </p:nvSpPr>
        <p:spPr>
          <a:xfrm>
            <a:off x="6217920" y="1846052"/>
            <a:ext cx="4937760" cy="736282"/>
          </a:xfrm>
          <a:prstGeom prst="rect">
            <a:avLst/>
          </a:prstGeom>
          <a:noFill/>
          <a:ln>
            <a:noFill/>
          </a:ln>
        </p:spPr>
        <p:txBody>
          <a:bodyPr anchorCtr="0" anchor="ctr" bIns="91425" lIns="91425" rIns="91425" wrap="square" tIns="91425"/>
          <a:lstStyle>
            <a:lvl1pPr indent="0" lvl="0" marL="0" marR="0" rtl="0" algn="l">
              <a:lnSpc>
                <a:spcPct val="90000"/>
              </a:lnSpc>
              <a:spcBef>
                <a:spcPts val="1200"/>
              </a:spcBef>
              <a:spcAft>
                <a:spcPts val="200"/>
              </a:spcAft>
              <a:buClr>
                <a:schemeClr val="accent1"/>
              </a:buClr>
              <a:buSzPts val="2000"/>
              <a:buFont typeface="Calibri"/>
              <a:buNone/>
              <a:defRPr b="0" i="0" sz="2000" u="none" cap="none" strike="noStrike">
                <a:solidFill>
                  <a:schemeClr val="dk2"/>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SzPts val="2000"/>
              <a:buFont typeface="Calibri"/>
              <a:buNone/>
              <a:defRPr b="1" i="0" sz="20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SzPts val="1800"/>
              <a:buFont typeface="Calibri"/>
              <a:buNone/>
              <a:defRPr b="1" i="0" sz="18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9pPr>
          </a:lstStyle>
          <a:p/>
        </p:txBody>
      </p:sp>
      <p:sp>
        <p:nvSpPr>
          <p:cNvPr id="50" name="Shape 50"/>
          <p:cNvSpPr txBox="1"/>
          <p:nvPr>
            <p:ph idx="4" type="body"/>
          </p:nvPr>
        </p:nvSpPr>
        <p:spPr>
          <a:xfrm>
            <a:off x="6217920" y="2582334"/>
            <a:ext cx="4937760" cy="337820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68579" lvl="1" marL="384048" marR="0" rtl="0" algn="l">
              <a:lnSpc>
                <a:spcPct val="90000"/>
              </a:lnSpc>
              <a:spcBef>
                <a:spcPts val="200"/>
              </a:spcBef>
              <a:spcAft>
                <a:spcPts val="40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93980" lvl="2" marL="56692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93980" lvl="3" marL="74980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93980" lvl="4" marL="93268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139700" lvl="5" marL="11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139700" lvl="6" marL="13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139700" lvl="7" marL="15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139699" lvl="8" marL="16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51" name="Shape 51"/>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900">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900" cap="non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Solo el título">
    <p:spTree>
      <p:nvGrpSpPr>
        <p:cNvPr id="54" name="Shape 54"/>
        <p:cNvGrpSpPr/>
        <p:nvPr/>
      </p:nvGrpSpPr>
      <p:grpSpPr>
        <a:xfrm>
          <a:off x="0" y="0"/>
          <a:ext cx="0" cy="0"/>
          <a:chOff x="0" y="0"/>
          <a:chExt cx="0" cy="0"/>
        </a:xfrm>
      </p:grpSpPr>
      <p:sp>
        <p:nvSpPr>
          <p:cNvPr id="55" name="Shape 55"/>
          <p:cNvSpPr txBox="1"/>
          <p:nvPr>
            <p:ph type="title"/>
          </p:nvPr>
        </p:nvSpPr>
        <p:spPr>
          <a:xfrm>
            <a:off x="1097280" y="286603"/>
            <a:ext cx="10058400" cy="1450757"/>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56" name="Shape 56"/>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900">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900" cap="non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8" name="Shape 58"/>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blank">
  <p:cSld name="En blanco">
    <p:spTree>
      <p:nvGrpSpPr>
        <p:cNvPr id="59" name="Shape 59"/>
        <p:cNvGrpSpPr/>
        <p:nvPr/>
      </p:nvGrpSpPr>
      <p:grpSpPr>
        <a:xfrm>
          <a:off x="0" y="0"/>
          <a:ext cx="0" cy="0"/>
          <a:chOff x="0" y="0"/>
          <a:chExt cx="0" cy="0"/>
        </a:xfrm>
      </p:grpSpPr>
      <p:sp>
        <p:nvSpPr>
          <p:cNvPr id="60" name="Shape 60"/>
          <p:cNvSpPr/>
          <p:nvPr/>
        </p:nvSpPr>
        <p:spPr>
          <a:xfrm>
            <a:off x="3175" y="6400800"/>
            <a:ext cx="12188825" cy="457200"/>
          </a:xfrm>
          <a:prstGeom prst="rect">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61" name="Shape 61"/>
          <p:cNvSpPr/>
          <p:nvPr/>
        </p:nvSpPr>
        <p:spPr>
          <a:xfrm>
            <a:off x="15" y="6334316"/>
            <a:ext cx="12188825" cy="64008"/>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62" name="Shape 62"/>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900">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900" cap="non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objTx">
  <p:cSld name="Contenido con título">
    <p:spTree>
      <p:nvGrpSpPr>
        <p:cNvPr id="65" name="Shape 65"/>
        <p:cNvGrpSpPr/>
        <p:nvPr/>
      </p:nvGrpSpPr>
      <p:grpSpPr>
        <a:xfrm>
          <a:off x="0" y="0"/>
          <a:ext cx="0" cy="0"/>
          <a:chOff x="0" y="0"/>
          <a:chExt cx="0" cy="0"/>
        </a:xfrm>
      </p:grpSpPr>
      <p:sp>
        <p:nvSpPr>
          <p:cNvPr id="66" name="Shape 66"/>
          <p:cNvSpPr/>
          <p:nvPr/>
        </p:nvSpPr>
        <p:spPr>
          <a:xfrm>
            <a:off x="16" y="0"/>
            <a:ext cx="4050791" cy="6858000"/>
          </a:xfrm>
          <a:prstGeom prst="rect">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67" name="Shape 67"/>
          <p:cNvSpPr/>
          <p:nvPr/>
        </p:nvSpPr>
        <p:spPr>
          <a:xfrm>
            <a:off x="4040071" y="0"/>
            <a:ext cx="64008" cy="6858000"/>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68" name="Shape 68"/>
          <p:cNvSpPr txBox="1"/>
          <p:nvPr>
            <p:ph type="title"/>
          </p:nvPr>
        </p:nvSpPr>
        <p:spPr>
          <a:xfrm>
            <a:off x="457200" y="594359"/>
            <a:ext cx="3200400" cy="2286000"/>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FFFFFF"/>
              </a:buClr>
              <a:buSzPts val="3600"/>
              <a:buFont typeface="Calibri"/>
              <a:buNone/>
              <a:defRPr b="0" i="0" sz="3600" u="none" cap="none" strike="noStrike">
                <a:solidFill>
                  <a:srgbClr val="FFFFFF"/>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69" name="Shape 69"/>
          <p:cNvSpPr txBox="1"/>
          <p:nvPr>
            <p:ph idx="1" type="body"/>
          </p:nvPr>
        </p:nvSpPr>
        <p:spPr>
          <a:xfrm>
            <a:off x="4800600" y="731520"/>
            <a:ext cx="6492240" cy="525780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68579" lvl="1" marL="384048" marR="0" rtl="0" algn="l">
              <a:lnSpc>
                <a:spcPct val="90000"/>
              </a:lnSpc>
              <a:spcBef>
                <a:spcPts val="200"/>
              </a:spcBef>
              <a:spcAft>
                <a:spcPts val="40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93980" lvl="2" marL="56692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93980" lvl="3" marL="74980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93980" lvl="4" marL="93268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139700" lvl="5" marL="11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139700" lvl="6" marL="13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139700" lvl="7" marL="15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139699" lvl="8" marL="16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70" name="Shape 70"/>
          <p:cNvSpPr txBox="1"/>
          <p:nvPr>
            <p:ph idx="2" type="body"/>
          </p:nvPr>
        </p:nvSpPr>
        <p:spPr>
          <a:xfrm>
            <a:off x="457200" y="2926080"/>
            <a:ext cx="3200400" cy="3379124"/>
          </a:xfrm>
          <a:prstGeom prst="rect">
            <a:avLst/>
          </a:prstGeom>
          <a:noFill/>
          <a:ln>
            <a:noFill/>
          </a:ln>
        </p:spPr>
        <p:txBody>
          <a:bodyPr anchorCtr="0" anchor="t" bIns="91425" lIns="91425" rIns="91425" wrap="square" tIns="91425"/>
          <a:lstStyle>
            <a:lvl1pPr indent="0" lvl="0" marL="0" marR="0" rtl="0" algn="l">
              <a:lnSpc>
                <a:spcPct val="90000"/>
              </a:lnSpc>
              <a:spcBef>
                <a:spcPts val="1200"/>
              </a:spcBef>
              <a:spcAft>
                <a:spcPts val="200"/>
              </a:spcAft>
              <a:buClr>
                <a:schemeClr val="accent1"/>
              </a:buClr>
              <a:buSzPts val="1500"/>
              <a:buFont typeface="Calibri"/>
              <a:buNone/>
              <a:defRPr b="0" i="0" sz="1500" u="none" cap="none" strike="noStrike">
                <a:solidFill>
                  <a:srgbClr val="FFFFFF"/>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SzPts val="1200"/>
              <a:buFont typeface="Calibri"/>
              <a:buNone/>
              <a:defRPr b="0" i="0" sz="12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SzPts val="1000"/>
              <a:buFont typeface="Calibri"/>
              <a:buNone/>
              <a:defRPr b="0" i="0" sz="10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9pPr>
          </a:lstStyle>
          <a:p/>
        </p:txBody>
      </p:sp>
      <p:sp>
        <p:nvSpPr>
          <p:cNvPr id="71" name="Shape 71"/>
          <p:cNvSpPr txBox="1"/>
          <p:nvPr>
            <p:ph idx="10" type="dt"/>
          </p:nvPr>
        </p:nvSpPr>
        <p:spPr>
          <a:xfrm>
            <a:off x="465512" y="6459785"/>
            <a:ext cx="261851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900">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800600" y="6459785"/>
            <a:ext cx="4648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900" cap="none">
                <a:solidFill>
                  <a:schemeClr val="dk2"/>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050">
                <a:solidFill>
                  <a:schemeClr val="dk2"/>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picTx">
  <p:cSld name="Imagen con título">
    <p:spTree>
      <p:nvGrpSpPr>
        <p:cNvPr id="74" name="Shape 74"/>
        <p:cNvGrpSpPr/>
        <p:nvPr/>
      </p:nvGrpSpPr>
      <p:grpSpPr>
        <a:xfrm>
          <a:off x="0" y="0"/>
          <a:ext cx="0" cy="0"/>
          <a:chOff x="0" y="0"/>
          <a:chExt cx="0" cy="0"/>
        </a:xfrm>
      </p:grpSpPr>
      <p:sp>
        <p:nvSpPr>
          <p:cNvPr id="75" name="Shape 75"/>
          <p:cNvSpPr/>
          <p:nvPr/>
        </p:nvSpPr>
        <p:spPr>
          <a:xfrm>
            <a:off x="0" y="4953000"/>
            <a:ext cx="12188825" cy="1905000"/>
          </a:xfrm>
          <a:prstGeom prst="rect">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76" name="Shape 76"/>
          <p:cNvSpPr/>
          <p:nvPr/>
        </p:nvSpPr>
        <p:spPr>
          <a:xfrm>
            <a:off x="15" y="4915076"/>
            <a:ext cx="12188825" cy="64008"/>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77" name="Shape 77"/>
          <p:cNvSpPr txBox="1"/>
          <p:nvPr>
            <p:ph type="title"/>
          </p:nvPr>
        </p:nvSpPr>
        <p:spPr>
          <a:xfrm>
            <a:off x="1097280" y="5074920"/>
            <a:ext cx="10113264" cy="822960"/>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FFFFFF"/>
              </a:buClr>
              <a:buSzPts val="3600"/>
              <a:buFont typeface="Calibri"/>
              <a:buNone/>
              <a:defRPr b="0" i="0" sz="3600" u="none" cap="none" strike="noStrike">
                <a:solidFill>
                  <a:srgbClr val="FFFFFF"/>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78" name="Shape 78"/>
          <p:cNvSpPr/>
          <p:nvPr>
            <p:ph idx="2" type="pic"/>
          </p:nvPr>
        </p:nvSpPr>
        <p:spPr>
          <a:xfrm>
            <a:off x="15" y="0"/>
            <a:ext cx="12191985" cy="4915076"/>
          </a:xfrm>
          <a:prstGeom prst="rect">
            <a:avLst/>
          </a:prstGeom>
          <a:blipFill rotWithShape="1">
            <a:blip r:embed="rId2">
              <a:alphaModFix/>
            </a:blip>
            <a:stretch>
              <a:fillRect b="0" l="0" r="0" t="0"/>
            </a:stretch>
          </a:blipFill>
          <a:ln>
            <a:noFill/>
          </a:ln>
        </p:spPr>
        <p:txBody>
          <a:bodyPr anchorCtr="0" anchor="t" bIns="91425" lIns="91425" rIns="91425" wrap="square" tIns="91425"/>
          <a:lstStyle>
            <a:lvl1pPr indent="0" lvl="0" marL="0" marR="0" rtl="0" algn="l">
              <a:lnSpc>
                <a:spcPct val="90000"/>
              </a:lnSpc>
              <a:spcBef>
                <a:spcPts val="1200"/>
              </a:spcBef>
              <a:spcAft>
                <a:spcPts val="200"/>
              </a:spcAft>
              <a:buClr>
                <a:schemeClr val="accent1"/>
              </a:buClr>
              <a:buSzPts val="3200"/>
              <a:buFont typeface="Calibri"/>
              <a:buNone/>
              <a:defRPr b="0" i="0" sz="3200" u="none" cap="none" strike="noStrike">
                <a:solidFill>
                  <a:schemeClr val="lt1"/>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79" name="Shape 79"/>
          <p:cNvSpPr txBox="1"/>
          <p:nvPr>
            <p:ph idx="1" type="body"/>
          </p:nvPr>
        </p:nvSpPr>
        <p:spPr>
          <a:xfrm>
            <a:off x="1097280" y="5907023"/>
            <a:ext cx="10113264" cy="594360"/>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600"/>
              </a:spcAft>
              <a:buClr>
                <a:schemeClr val="accent1"/>
              </a:buClr>
              <a:buSzPts val="1500"/>
              <a:buFont typeface="Calibri"/>
              <a:buNone/>
              <a:defRPr b="0" i="0" sz="1500" u="none" cap="none" strike="noStrike">
                <a:solidFill>
                  <a:srgbClr val="FFFFFF"/>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SzPts val="1200"/>
              <a:buFont typeface="Calibri"/>
              <a:buNone/>
              <a:defRPr b="0" i="0" sz="12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SzPts val="1000"/>
              <a:buFont typeface="Calibri"/>
              <a:buNone/>
              <a:defRPr b="0" i="0" sz="10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9pPr>
          </a:lstStyle>
          <a:p/>
        </p:txBody>
      </p:sp>
      <p:sp>
        <p:nvSpPr>
          <p:cNvPr id="80" name="Shape 80"/>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900">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900" cap="non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p:nvPr/>
        </p:nvSpPr>
        <p:spPr>
          <a:xfrm>
            <a:off x="1" y="6400800"/>
            <a:ext cx="12192000" cy="457200"/>
          </a:xfrm>
          <a:prstGeom prst="rect">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7" name="Shape 7"/>
          <p:cNvSpPr/>
          <p:nvPr/>
        </p:nvSpPr>
        <p:spPr>
          <a:xfrm>
            <a:off x="0" y="6334316"/>
            <a:ext cx="12192000" cy="65998"/>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8" name="Shape 8"/>
          <p:cNvSpPr txBox="1"/>
          <p:nvPr>
            <p:ph type="title"/>
          </p:nvPr>
        </p:nvSpPr>
        <p:spPr>
          <a:xfrm>
            <a:off x="1097280" y="286603"/>
            <a:ext cx="10058400" cy="1450757"/>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9" name="Shape 9"/>
          <p:cNvSpPr txBox="1"/>
          <p:nvPr>
            <p:ph idx="1" type="body"/>
          </p:nvPr>
        </p:nvSpPr>
        <p:spPr>
          <a:xfrm>
            <a:off x="1097280" y="1845734"/>
            <a:ext cx="10058400" cy="402336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68579" lvl="1" marL="384048" marR="0" rtl="0" algn="l">
              <a:lnSpc>
                <a:spcPct val="90000"/>
              </a:lnSpc>
              <a:spcBef>
                <a:spcPts val="200"/>
              </a:spcBef>
              <a:spcAft>
                <a:spcPts val="40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93980" lvl="2" marL="56692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93980" lvl="3" marL="74980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93980" lvl="4" marL="93268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139700" lvl="5" marL="11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139700" lvl="6" marL="13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139700" lvl="7" marL="15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139699" lvl="8" marL="16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Shape 10"/>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1" name="Shape 11"/>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2" name="Shape 12"/>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050" u="none" cap="none" strike="noStrike">
                <a:solidFill>
                  <a:srgbClr val="FFFFFF"/>
                </a:solidFill>
                <a:latin typeface="Calibri"/>
                <a:ea typeface="Calibri"/>
                <a:cs typeface="Calibri"/>
                <a:sym typeface="Calibri"/>
              </a:rPr>
              <a:t>‹#›</a:t>
            </a:fld>
          </a:p>
        </p:txBody>
      </p:sp>
      <p:cxnSp>
        <p:nvCxnSpPr>
          <p:cNvPr id="13" name="Shape 13"/>
          <p:cNvCxnSpPr/>
          <p:nvPr/>
        </p:nvCxnSpPr>
        <p:spPr>
          <a:xfrm>
            <a:off x="1193532" y="1737845"/>
            <a:ext cx="9966960" cy="0"/>
          </a:xfrm>
          <a:prstGeom prst="straightConnector1">
            <a:avLst/>
          </a:prstGeom>
          <a:noFill/>
          <a:ln cap="flat" cmpd="sng" w="9525">
            <a:solidFill>
              <a:srgbClr val="7F7F7F"/>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7" name="Shape 97"/>
        <p:cNvGrpSpPr/>
        <p:nvPr/>
      </p:nvGrpSpPr>
      <p:grpSpPr>
        <a:xfrm>
          <a:off x="0" y="0"/>
          <a:ext cx="0" cy="0"/>
          <a:chOff x="0" y="0"/>
          <a:chExt cx="0" cy="0"/>
        </a:xfrm>
      </p:grpSpPr>
      <p:sp>
        <p:nvSpPr>
          <p:cNvPr id="98" name="Shape 98"/>
          <p:cNvSpPr txBox="1"/>
          <p:nvPr>
            <p:ph type="title"/>
          </p:nvPr>
        </p:nvSpPr>
        <p:spPr>
          <a:xfrm>
            <a:off x="845127" y="365760"/>
            <a:ext cx="10515600" cy="1325562"/>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99" name="Shape 99"/>
          <p:cNvSpPr txBox="1"/>
          <p:nvPr>
            <p:ph idx="1" type="body"/>
          </p:nvPr>
        </p:nvSpPr>
        <p:spPr>
          <a:xfrm>
            <a:off x="845127" y="1828800"/>
            <a:ext cx="10515600" cy="4351337"/>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100" name="Shape 100"/>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100">
                <a:solidFill>
                  <a:srgbClr val="595959"/>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01" name="Shape 101"/>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100">
                <a:solidFill>
                  <a:srgbClr val="595959"/>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02" name="Shape 102"/>
          <p:cNvSpPr txBox="1"/>
          <p:nvPr>
            <p:ph idx="12" type="sldNum"/>
          </p:nvPr>
        </p:nvSpPr>
        <p:spPr>
          <a:xfrm>
            <a:off x="8617527"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100">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datos.madrid.es/sites/v/index.jsp?vgnextoid=6ffd9e1d29efb410VgnVCM2000000c205a0aRCRD&amp;vgnextchannel=374512b9ace9f310VgnVCM100000171f5a0aRCR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2.jpg"/><Relationship Id="rId5"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ctrTitle"/>
          </p:nvPr>
        </p:nvSpPr>
        <p:spPr>
          <a:xfrm>
            <a:off x="2589212" y="1505987"/>
            <a:ext cx="8915399" cy="2262781"/>
          </a:xfrm>
          <a:prstGeom prst="rect">
            <a:avLst/>
          </a:prstGeom>
          <a:noFill/>
          <a:ln>
            <a:noFill/>
          </a:ln>
        </p:spPr>
        <p:txBody>
          <a:bodyPr anchorCtr="0" anchor="b" bIns="45700" lIns="91425" rIns="91425" wrap="square" tIns="45700">
            <a:noAutofit/>
          </a:bodyPr>
          <a:lstStyle/>
          <a:p>
            <a:pPr indent="-457200" lvl="0" marL="0" marR="0" rtl="0" algn="l">
              <a:lnSpc>
                <a:spcPct val="85000"/>
              </a:lnSpc>
              <a:spcBef>
                <a:spcPts val="0"/>
              </a:spcBef>
              <a:buClr>
                <a:srgbClr val="262626"/>
              </a:buClr>
              <a:buSzPts val="7200"/>
              <a:buFont typeface="Calibri"/>
              <a:buNone/>
            </a:pPr>
            <a:r>
              <a:rPr b="1" i="0" lang="en-US" sz="7200" u="none" cap="none" strike="noStrike">
                <a:solidFill>
                  <a:srgbClr val="262626"/>
                </a:solidFill>
                <a:latin typeface="Calibri"/>
                <a:ea typeface="Calibri"/>
                <a:cs typeface="Calibri"/>
                <a:sym typeface="Calibri"/>
              </a:rPr>
              <a:t>EduMadrid</a:t>
            </a:r>
          </a:p>
        </p:txBody>
      </p:sp>
      <p:sp>
        <p:nvSpPr>
          <p:cNvPr id="177" name="Shape 177"/>
          <p:cNvSpPr txBox="1"/>
          <p:nvPr/>
        </p:nvSpPr>
        <p:spPr>
          <a:xfrm>
            <a:off x="2589211" y="3876565"/>
            <a:ext cx="8915399" cy="1126283"/>
          </a:xfrm>
          <a:prstGeom prst="rect">
            <a:avLst/>
          </a:prstGeom>
          <a:noFill/>
          <a:ln>
            <a:noFill/>
          </a:ln>
        </p:spPr>
        <p:txBody>
          <a:bodyPr anchorCtr="0" anchor="t" bIns="45700" lIns="91425" rIns="91425" wrap="square" tIns="45700">
            <a:noAutofit/>
          </a:bodyPr>
          <a:lstStyle/>
          <a:p>
            <a:pPr indent="-127000" lvl="0" marL="0" marR="0" rtl="0" algn="l">
              <a:spcBef>
                <a:spcPts val="0"/>
              </a:spcBef>
              <a:spcAft>
                <a:spcPts val="0"/>
              </a:spcAft>
              <a:buClr>
                <a:schemeClr val="accent1"/>
              </a:buClr>
              <a:buSzPts val="2000"/>
              <a:buFont typeface="Noto Sans Symbols"/>
              <a:buNone/>
            </a:pPr>
            <a:r>
              <a:rPr b="0" i="0" lang="en-US" sz="2000" u="none" cap="none" strike="noStrike">
                <a:solidFill>
                  <a:srgbClr val="595959"/>
                </a:solidFill>
                <a:latin typeface="Calibri"/>
                <a:ea typeface="Calibri"/>
                <a:cs typeface="Calibri"/>
                <a:sym typeface="Calibri"/>
              </a:rPr>
              <a:t>Semantic Web and Web of Linked Data</a:t>
            </a:r>
          </a:p>
        </p:txBody>
      </p:sp>
      <p:sp>
        <p:nvSpPr>
          <p:cNvPr id="178" name="Shape 178"/>
          <p:cNvSpPr txBox="1"/>
          <p:nvPr/>
        </p:nvSpPr>
        <p:spPr>
          <a:xfrm>
            <a:off x="2589213" y="5718996"/>
            <a:ext cx="1991638"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en-US" sz="1800" u="none" cap="none" strike="noStrike">
                <a:solidFill>
                  <a:schemeClr val="dk1"/>
                </a:solidFill>
                <a:latin typeface="Calibri"/>
                <a:ea typeface="Calibri"/>
                <a:cs typeface="Calibri"/>
                <a:sym typeface="Calibri"/>
              </a:rPr>
              <a:t>Grupo 22</a:t>
            </a:r>
          </a:p>
        </p:txBody>
      </p:sp>
      <p:sp>
        <p:nvSpPr>
          <p:cNvPr id="179" name="Shape 179"/>
          <p:cNvSpPr txBox="1"/>
          <p:nvPr/>
        </p:nvSpPr>
        <p:spPr>
          <a:xfrm>
            <a:off x="8668011" y="5022937"/>
            <a:ext cx="3281819" cy="1200329"/>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Calibri"/>
                <a:ea typeface="Calibri"/>
                <a:cs typeface="Calibri"/>
                <a:sym typeface="Calibri"/>
              </a:rPr>
              <a:t>Alejandro García Blanco</a:t>
            </a:r>
          </a:p>
          <a:p>
            <a:pPr indent="0" lvl="0" marL="0" marR="0" rtl="0" algn="l">
              <a:spcBef>
                <a:spcPts val="0"/>
              </a:spcBef>
              <a:buNone/>
            </a:pPr>
            <a:r>
              <a:rPr lang="en-US" sz="1800">
                <a:solidFill>
                  <a:schemeClr val="dk1"/>
                </a:solidFill>
                <a:latin typeface="Calibri"/>
                <a:ea typeface="Calibri"/>
                <a:cs typeface="Calibri"/>
                <a:sym typeface="Calibri"/>
              </a:rPr>
              <a:t>Roberto Barroso García</a:t>
            </a:r>
          </a:p>
          <a:p>
            <a:pPr indent="0" lvl="0" marL="0" marR="0" rtl="0" algn="l">
              <a:spcBef>
                <a:spcPts val="0"/>
              </a:spcBef>
              <a:buNone/>
            </a:pPr>
            <a:r>
              <a:rPr lang="en-US" sz="1800">
                <a:solidFill>
                  <a:schemeClr val="dk1"/>
                </a:solidFill>
                <a:latin typeface="Calibri"/>
                <a:ea typeface="Calibri"/>
                <a:cs typeface="Calibri"/>
                <a:sym typeface="Calibri"/>
              </a:rPr>
              <a:t>Alberto Arranz Rodríguez</a:t>
            </a:r>
          </a:p>
          <a:p>
            <a:pPr indent="0" lvl="0" marL="0" marR="0" rtl="0" algn="l">
              <a:spcBef>
                <a:spcPts val="0"/>
              </a:spcBef>
              <a:buNone/>
            </a:pPr>
            <a:r>
              <a:rPr lang="en-US" sz="1800">
                <a:solidFill>
                  <a:schemeClr val="dk1"/>
                </a:solidFill>
                <a:latin typeface="Calibri"/>
                <a:ea typeface="Calibri"/>
                <a:cs typeface="Calibri"/>
                <a:sym typeface="Calibri"/>
              </a:rPr>
              <a:t>Aurelio Feliú Rubio</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1097280" y="286603"/>
            <a:ext cx="10058400" cy="1450800"/>
          </a:xfrm>
          <a:prstGeom prst="rect">
            <a:avLst/>
          </a:prstGeom>
        </p:spPr>
        <p:txBody>
          <a:bodyPr anchorCtr="0" anchor="b" bIns="91425" lIns="91425" rIns="91425" wrap="square" tIns="91425">
            <a:noAutofit/>
          </a:bodyPr>
          <a:lstStyle/>
          <a:p>
            <a:pPr indent="0" lvl="0" marL="0">
              <a:spcBef>
                <a:spcPts val="0"/>
              </a:spcBef>
              <a:buNone/>
            </a:pPr>
            <a:r>
              <a:rPr lang="en-US"/>
              <a:t>Ejemplos de consultas</a:t>
            </a:r>
          </a:p>
        </p:txBody>
      </p:sp>
      <p:sp>
        <p:nvSpPr>
          <p:cNvPr id="239" name="Shape 239"/>
          <p:cNvSpPr txBox="1"/>
          <p:nvPr>
            <p:ph idx="1" type="body"/>
          </p:nvPr>
        </p:nvSpPr>
        <p:spPr>
          <a:xfrm>
            <a:off x="1097280" y="1845734"/>
            <a:ext cx="10058400" cy="4023300"/>
          </a:xfrm>
          <a:prstGeom prst="rect">
            <a:avLst/>
          </a:prstGeom>
        </p:spPr>
        <p:txBody>
          <a:bodyPr anchorCtr="0" anchor="t" bIns="91425" lIns="91425" rIns="91425" wrap="square" tIns="91425">
            <a:noAutofit/>
          </a:bodyPr>
          <a:lstStyle/>
          <a:p>
            <a:pPr indent="0" lvl="0" marL="0">
              <a:lnSpc>
                <a:spcPct val="100000"/>
              </a:lnSpc>
              <a:spcBef>
                <a:spcPts val="0"/>
              </a:spcBef>
              <a:spcAft>
                <a:spcPts val="0"/>
              </a:spcAft>
              <a:buNone/>
            </a:pPr>
            <a:r>
              <a:rPr lang="en-US" sz="1400"/>
              <a:t># Determinar los centros que pertenecen a un barrio determinado (Atocha)</a:t>
            </a:r>
          </a:p>
          <a:p>
            <a:pPr indent="0" lvl="0" marL="0">
              <a:lnSpc>
                <a:spcPct val="100000"/>
              </a:lnSpc>
              <a:spcBef>
                <a:spcPts val="0"/>
              </a:spcBef>
              <a:spcAft>
                <a:spcPts val="0"/>
              </a:spcAft>
              <a:buNone/>
            </a:pPr>
            <a:r>
              <a:rPr lang="en-US" sz="1400"/>
              <a:t>SELECT ?centre WHERE {</a:t>
            </a:r>
          </a:p>
          <a:p>
            <a:pPr indent="0" lvl="0" marL="0">
              <a:lnSpc>
                <a:spcPct val="100000"/>
              </a:lnSpc>
              <a:spcBef>
                <a:spcPts val="0"/>
              </a:spcBef>
              <a:spcAft>
                <a:spcPts val="0"/>
              </a:spcAft>
              <a:buNone/>
            </a:pPr>
            <a:r>
              <a:rPr lang="en-US" sz="1400"/>
              <a:t> group22:hasName ?centre;</a:t>
            </a:r>
          </a:p>
          <a:p>
            <a:pPr indent="0" lvl="0" marL="0">
              <a:lnSpc>
                <a:spcPct val="100000"/>
              </a:lnSpc>
              <a:spcBef>
                <a:spcPts val="0"/>
              </a:spcBef>
              <a:spcAft>
                <a:spcPts val="0"/>
              </a:spcAft>
              <a:buNone/>
            </a:pPr>
            <a:r>
              <a:rPr lang="en-US" sz="1400"/>
              <a:t> group22:hasWard &lt;http://dbpedia.org/resource/Atocha_(Madrid)&gt;.</a:t>
            </a:r>
          </a:p>
          <a:p>
            <a:pPr indent="0" lvl="0" marL="0" rtl="0">
              <a:lnSpc>
                <a:spcPct val="100000"/>
              </a:lnSpc>
              <a:spcBef>
                <a:spcPts val="0"/>
              </a:spcBef>
              <a:spcAft>
                <a:spcPts val="0"/>
              </a:spcAft>
              <a:buNone/>
            </a:pPr>
            <a:r>
              <a:rPr lang="en-US" sz="1400"/>
              <a:t>}</a:t>
            </a:r>
          </a:p>
          <a:p>
            <a:pPr indent="0" lvl="0" marL="0">
              <a:lnSpc>
                <a:spcPct val="100000"/>
              </a:lnSpc>
              <a:spcBef>
                <a:spcPts val="0"/>
              </a:spcBef>
              <a:spcAft>
                <a:spcPts val="0"/>
              </a:spcAft>
              <a:buNone/>
            </a:pPr>
            <a:r>
              <a:t/>
            </a:r>
            <a:endParaRPr sz="1400"/>
          </a:p>
          <a:p>
            <a:pPr indent="0" lvl="0" marL="0">
              <a:lnSpc>
                <a:spcPct val="100000"/>
              </a:lnSpc>
              <a:spcBef>
                <a:spcPts val="0"/>
              </a:spcBef>
              <a:spcAft>
                <a:spcPts val="0"/>
              </a:spcAft>
              <a:buNone/>
            </a:pPr>
            <a:r>
              <a:rPr lang="en-US" sz="1400"/>
              <a:t># Determinar los centros que pertenecen a un barrio determinado, y son privados/concertados</a:t>
            </a:r>
          </a:p>
          <a:p>
            <a:pPr indent="0" lvl="0" marL="0">
              <a:lnSpc>
                <a:spcPct val="100000"/>
              </a:lnSpc>
              <a:spcBef>
                <a:spcPts val="0"/>
              </a:spcBef>
              <a:spcAft>
                <a:spcPts val="0"/>
              </a:spcAft>
              <a:buNone/>
            </a:pPr>
            <a:r>
              <a:rPr lang="en-US" sz="1400"/>
              <a:t>SELECT ?centres WHERE {</a:t>
            </a:r>
          </a:p>
          <a:p>
            <a:pPr indent="0" lvl="0" marL="0">
              <a:lnSpc>
                <a:spcPct val="100000"/>
              </a:lnSpc>
              <a:spcBef>
                <a:spcPts val="0"/>
              </a:spcBef>
              <a:spcAft>
                <a:spcPts val="0"/>
              </a:spcAft>
              <a:buNone/>
            </a:pPr>
            <a:r>
              <a:rPr lang="en-US" sz="1400"/>
              <a:t> group22:hasName ?centre;</a:t>
            </a:r>
          </a:p>
          <a:p>
            <a:pPr indent="0" lvl="0" marL="0">
              <a:lnSpc>
                <a:spcPct val="100000"/>
              </a:lnSpc>
              <a:spcBef>
                <a:spcPts val="0"/>
              </a:spcBef>
              <a:spcAft>
                <a:spcPts val="0"/>
              </a:spcAft>
              <a:buNone/>
            </a:pPr>
            <a:r>
              <a:rPr lang="en-US" sz="1400"/>
              <a:t> group22:isType "/contenido/entidadesYorganismos/CentrosEducacion/ColegiosPrivadosConcertados":</a:t>
            </a:r>
          </a:p>
          <a:p>
            <a:pPr indent="0" lvl="0" marL="0">
              <a:lnSpc>
                <a:spcPct val="100000"/>
              </a:lnSpc>
              <a:spcBef>
                <a:spcPts val="0"/>
              </a:spcBef>
              <a:spcAft>
                <a:spcPts val="0"/>
              </a:spcAft>
              <a:buNone/>
            </a:pPr>
            <a:r>
              <a:rPr lang="en-US" sz="1400"/>
              <a:t> group22:hasWard &lt;http://dbpedia.org/resource/Atocha_(Madrid)&gt;.</a:t>
            </a:r>
          </a:p>
          <a:p>
            <a:pPr indent="0" lvl="0" marL="0" rtl="0">
              <a:lnSpc>
                <a:spcPct val="100000"/>
              </a:lnSpc>
              <a:spcBef>
                <a:spcPts val="0"/>
              </a:spcBef>
              <a:spcAft>
                <a:spcPts val="0"/>
              </a:spcAft>
              <a:buNone/>
            </a:pPr>
            <a:r>
              <a:rPr lang="en-US" sz="1400"/>
              <a:t>}</a:t>
            </a:r>
          </a:p>
          <a:p>
            <a:pPr indent="0" lvl="0" marL="0" rtl="0">
              <a:lnSpc>
                <a:spcPct val="100000"/>
              </a:lnSpc>
              <a:spcBef>
                <a:spcPts val="0"/>
              </a:spcBef>
              <a:spcAft>
                <a:spcPts val="0"/>
              </a:spcAft>
              <a:buNone/>
            </a:pPr>
            <a:r>
              <a:t/>
            </a:r>
            <a:endParaRPr sz="1400"/>
          </a:p>
          <a:p>
            <a:pPr indent="0" lvl="0" marL="0">
              <a:lnSpc>
                <a:spcPct val="100000"/>
              </a:lnSpc>
              <a:spcBef>
                <a:spcPts val="0"/>
              </a:spcBef>
              <a:spcAft>
                <a:spcPts val="0"/>
              </a:spcAft>
              <a:buNone/>
            </a:pPr>
            <a:r>
              <a:rPr lang="en-US" sz="1400"/>
              <a:t># Obtener información del barrio</a:t>
            </a:r>
          </a:p>
          <a:p>
            <a:pPr indent="0" lvl="0" marL="0">
              <a:lnSpc>
                <a:spcPct val="100000"/>
              </a:lnSpc>
              <a:spcBef>
                <a:spcPts val="0"/>
              </a:spcBef>
              <a:spcAft>
                <a:spcPts val="0"/>
              </a:spcAft>
              <a:buNone/>
            </a:pPr>
            <a:r>
              <a:rPr lang="en-US" sz="1400"/>
              <a:t>SELECT ?abstract WHERE {</a:t>
            </a:r>
          </a:p>
          <a:p>
            <a:pPr indent="0" lvl="0" marL="0">
              <a:lnSpc>
                <a:spcPct val="100000"/>
              </a:lnSpc>
              <a:spcBef>
                <a:spcPts val="0"/>
              </a:spcBef>
              <a:spcAft>
                <a:spcPts val="0"/>
              </a:spcAft>
              <a:buNone/>
            </a:pPr>
            <a:r>
              <a:rPr lang="en-US" sz="1400"/>
              <a:t> dbo:abstract ?abstract;</a:t>
            </a:r>
          </a:p>
          <a:p>
            <a:pPr indent="0" lvl="0" marL="0">
              <a:lnSpc>
                <a:spcPct val="100000"/>
              </a:lnSpc>
              <a:spcBef>
                <a:spcPts val="0"/>
              </a:spcBef>
              <a:spcAft>
                <a:spcPts val="0"/>
              </a:spcAft>
              <a:buNone/>
            </a:pPr>
            <a:r>
              <a:rPr lang="en-US" sz="1400"/>
              <a:t> group22:hasWard &lt;http://dbpedia.org/resource/Atocha_(Madrid)&gt;.</a:t>
            </a:r>
          </a:p>
          <a:p>
            <a:pPr indent="0" lvl="0" marL="0">
              <a:lnSpc>
                <a:spcPct val="100000"/>
              </a:lnSpc>
              <a:spcBef>
                <a:spcPts val="0"/>
              </a:spcBef>
              <a:spcAft>
                <a:spcPts val="0"/>
              </a:spcAft>
              <a:buNone/>
            </a:pPr>
            <a:r>
              <a:rPr lang="en-US" sz="1400"/>
              <a: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2592925" y="672236"/>
            <a:ext cx="8911687" cy="791331"/>
          </a:xfrm>
          <a:prstGeom prst="rect">
            <a:avLst/>
          </a:prstGeom>
          <a:noFill/>
          <a:ln>
            <a:noFill/>
          </a:ln>
        </p:spPr>
        <p:txBody>
          <a:bodyPr anchorCtr="0" anchor="b" bIns="45700" lIns="91425" rIns="91425" wrap="square" tIns="45700">
            <a:noAutofit/>
          </a:bodyPr>
          <a:lstStyle/>
          <a:p>
            <a:pPr indent="-304800" lvl="0" marL="0" marR="0" rtl="0" algn="l">
              <a:lnSpc>
                <a:spcPct val="85000"/>
              </a:lnSpc>
              <a:spcBef>
                <a:spcPts val="0"/>
              </a:spcBef>
              <a:buClr>
                <a:srgbClr val="3F3F3F"/>
              </a:buClr>
              <a:buSzPts val="4800"/>
              <a:buFont typeface="Calibri"/>
              <a:buNone/>
            </a:pPr>
            <a:r>
              <a:rPr b="1" i="0" lang="en-US" sz="4800" u="none" cap="none" strike="noStrike">
                <a:solidFill>
                  <a:srgbClr val="3F3F3F"/>
                </a:solidFill>
                <a:latin typeface="Calibri"/>
                <a:ea typeface="Calibri"/>
                <a:cs typeface="Calibri"/>
                <a:sym typeface="Calibri"/>
              </a:rPr>
              <a:t>CONCLUSIÓN</a:t>
            </a:r>
          </a:p>
        </p:txBody>
      </p:sp>
      <p:sp>
        <p:nvSpPr>
          <p:cNvPr id="245" name="Shape 245"/>
          <p:cNvSpPr txBox="1"/>
          <p:nvPr>
            <p:ph idx="1" type="body"/>
          </p:nvPr>
        </p:nvSpPr>
        <p:spPr>
          <a:xfrm>
            <a:off x="1097280" y="1877818"/>
            <a:ext cx="10058400" cy="4023360"/>
          </a:xfrm>
          <a:prstGeom prst="rect">
            <a:avLst/>
          </a:prstGeom>
          <a:noFill/>
          <a:ln>
            <a:noFill/>
          </a:ln>
        </p:spPr>
        <p:txBody>
          <a:bodyPr anchorCtr="0" anchor="t" bIns="45700" lIns="0" rIns="0" wrap="square" tIns="45700">
            <a:noAutofit/>
          </a:bodyPr>
          <a:lstStyle/>
          <a:p>
            <a:pPr indent="-152400" lvl="0" marL="0" marR="0" rtl="0" algn="l">
              <a:lnSpc>
                <a:spcPct val="90000"/>
              </a:lnSpc>
              <a:spcBef>
                <a:spcPts val="0"/>
              </a:spcBef>
              <a:spcAft>
                <a:spcPts val="0"/>
              </a:spcAft>
              <a:buClr>
                <a:schemeClr val="accent1"/>
              </a:buClr>
              <a:buSzPts val="2400"/>
              <a:buFont typeface="Calibri"/>
              <a:buNone/>
            </a:pPr>
            <a:r>
              <a:t/>
            </a:r>
            <a:endParaRPr b="0" i="0" sz="2400" u="none" cap="none" strike="noStrike">
              <a:solidFill>
                <a:srgbClr val="3F3F3F"/>
              </a:solidFill>
              <a:latin typeface="Calibri"/>
              <a:ea typeface="Calibri"/>
              <a:cs typeface="Calibri"/>
              <a:sym typeface="Calibri"/>
            </a:endParaRPr>
          </a:p>
          <a:p>
            <a:pPr indent="-152400" lvl="0" marL="0" marR="0" rtl="0" algn="l">
              <a:lnSpc>
                <a:spcPct val="90000"/>
              </a:lnSpc>
              <a:spcBef>
                <a:spcPts val="1400"/>
              </a:spcBef>
              <a:spcAft>
                <a:spcPts val="0"/>
              </a:spcAft>
              <a:buClr>
                <a:schemeClr val="accent1"/>
              </a:buClr>
              <a:buSzPts val="2400"/>
              <a:buFont typeface="Calibri"/>
              <a:buNone/>
            </a:pPr>
            <a:r>
              <a:rPr b="0" i="0" lang="en-US" sz="2400" u="none" cap="none" strike="noStrike">
                <a:solidFill>
                  <a:srgbClr val="3F3F3F"/>
                </a:solidFill>
                <a:latin typeface="Calibri"/>
                <a:ea typeface="Calibri"/>
                <a:cs typeface="Calibri"/>
                <a:sym typeface="Calibri"/>
              </a:rPr>
              <a:t>El enlazado de datos en la web proporciona una infinidad de posibilidades, que pueden ser aprovechadas para proporcionar soluciones que quizás no se habían previsto en ningún momento por los creadores originales de los datos.</a:t>
            </a:r>
          </a:p>
          <a:p>
            <a:pPr indent="-152400" lvl="0" marL="0" marR="0" rtl="0" algn="l">
              <a:lnSpc>
                <a:spcPct val="90000"/>
              </a:lnSpc>
              <a:spcBef>
                <a:spcPts val="1400"/>
              </a:spcBef>
              <a:spcAft>
                <a:spcPts val="0"/>
              </a:spcAft>
              <a:buClr>
                <a:schemeClr val="accent1"/>
              </a:buClr>
              <a:buSzPts val="2400"/>
              <a:buFont typeface="Calibri"/>
              <a:buNone/>
            </a:pPr>
            <a:r>
              <a:rPr b="0" i="0" lang="en-US" sz="2400" u="none" cap="none" strike="noStrike">
                <a:solidFill>
                  <a:srgbClr val="3F3F3F"/>
                </a:solidFill>
                <a:latin typeface="Calibri"/>
                <a:ea typeface="Calibri"/>
                <a:cs typeface="Calibri"/>
                <a:sym typeface="Calibri"/>
              </a:rPr>
              <a:t>En este proyecto, a pesar de su simplicidad, hemos podido ver la utilidad de una web de datos enlazados que permita la explotación de la enorme cantidad de datos que hay disponible hoy en día, aunque en muchos casos poco o nada accesibles, lo que limita mucho el uso útil que se puede hacer de ellos.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type="ctrTitle"/>
          </p:nvPr>
        </p:nvSpPr>
        <p:spPr>
          <a:xfrm>
            <a:off x="1097280" y="758952"/>
            <a:ext cx="10058400" cy="3566160"/>
          </a:xfrm>
          <a:prstGeom prst="rect">
            <a:avLst/>
          </a:prstGeom>
          <a:noFill/>
          <a:ln>
            <a:noFill/>
          </a:ln>
        </p:spPr>
        <p:txBody>
          <a:bodyPr anchorCtr="0" anchor="b" bIns="45700" lIns="91425" rIns="91425" wrap="square" tIns="45700">
            <a:noAutofit/>
          </a:bodyPr>
          <a:lstStyle/>
          <a:p>
            <a:pPr indent="-342900" lvl="0" marL="0" marR="0" rtl="0" algn="ctr">
              <a:lnSpc>
                <a:spcPct val="85000"/>
              </a:lnSpc>
              <a:spcBef>
                <a:spcPts val="0"/>
              </a:spcBef>
              <a:buClr>
                <a:srgbClr val="3F3F3F"/>
              </a:buClr>
              <a:buSzPts val="5400"/>
              <a:buFont typeface="Calibri"/>
              <a:buNone/>
            </a:pPr>
            <a:r>
              <a:rPr b="1" i="0" lang="en-US" sz="5400" u="none" cap="none" strike="noStrike">
                <a:solidFill>
                  <a:srgbClr val="3F3F3F"/>
                </a:solidFill>
                <a:latin typeface="Calibri"/>
                <a:ea typeface="Calibri"/>
                <a:cs typeface="Calibri"/>
                <a:sym typeface="Calibri"/>
              </a:rPr>
              <a:t>Gracias por vuestra atención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1066805" y="135703"/>
            <a:ext cx="10058400" cy="1450800"/>
          </a:xfrm>
          <a:prstGeom prst="rect">
            <a:avLst/>
          </a:prstGeom>
          <a:noFill/>
          <a:ln>
            <a:noFill/>
          </a:ln>
        </p:spPr>
        <p:txBody>
          <a:bodyPr anchorCtr="0" anchor="b" bIns="45700" lIns="91425" rIns="91425" wrap="square" tIns="45700">
            <a:noAutofit/>
          </a:bodyPr>
          <a:lstStyle/>
          <a:p>
            <a:pPr indent="-304800" lvl="0" marL="0" marR="0" rtl="0" algn="l">
              <a:lnSpc>
                <a:spcPct val="85000"/>
              </a:lnSpc>
              <a:spcBef>
                <a:spcPts val="0"/>
              </a:spcBef>
              <a:buClr>
                <a:srgbClr val="3F3F3F"/>
              </a:buClr>
              <a:buSzPts val="4800"/>
              <a:buFont typeface="Calibri"/>
              <a:buNone/>
            </a:pPr>
            <a:r>
              <a:rPr b="1" i="0" lang="en-US" sz="4800" u="none" cap="none" strike="noStrike">
                <a:solidFill>
                  <a:srgbClr val="3F3F3F"/>
                </a:solidFill>
                <a:latin typeface="Calibri"/>
                <a:ea typeface="Calibri"/>
                <a:cs typeface="Calibri"/>
                <a:sym typeface="Calibri"/>
              </a:rPr>
              <a:t>ÍNDICE</a:t>
            </a:r>
          </a:p>
        </p:txBody>
      </p:sp>
      <p:sp>
        <p:nvSpPr>
          <p:cNvPr id="185" name="Shape 185"/>
          <p:cNvSpPr txBox="1"/>
          <p:nvPr>
            <p:ph idx="1" type="body"/>
          </p:nvPr>
        </p:nvSpPr>
        <p:spPr>
          <a:xfrm>
            <a:off x="1481435" y="1817403"/>
            <a:ext cx="10058400" cy="4023300"/>
          </a:xfrm>
          <a:prstGeom prst="rect">
            <a:avLst/>
          </a:prstGeom>
          <a:noFill/>
          <a:ln>
            <a:noFill/>
          </a:ln>
        </p:spPr>
        <p:txBody>
          <a:bodyPr anchorCtr="0" anchor="t" bIns="45700" lIns="0" rIns="0" wrap="square" tIns="45700">
            <a:noAutofit/>
          </a:bodyPr>
          <a:lstStyle/>
          <a:p>
            <a:pPr indent="-53339" lvl="0" marL="91440" marR="0" rtl="0" algn="l">
              <a:lnSpc>
                <a:spcPct val="90000"/>
              </a:lnSpc>
              <a:spcBef>
                <a:spcPts val="0"/>
              </a:spcBef>
              <a:spcAft>
                <a:spcPts val="0"/>
              </a:spcAft>
              <a:buClr>
                <a:schemeClr val="accent1"/>
              </a:buClr>
              <a:buSzPts val="1800"/>
              <a:buFont typeface="Noto Sans Symbols"/>
              <a:buChar char="▪"/>
            </a:pPr>
            <a:r>
              <a:rPr b="1" i="0" lang="en-US" sz="1800" u="none" cap="none" strike="noStrike">
                <a:solidFill>
                  <a:srgbClr val="3F3F3F"/>
                </a:solidFill>
                <a:latin typeface="Calibri"/>
                <a:ea typeface="Calibri"/>
                <a:cs typeface="Calibri"/>
                <a:sym typeface="Calibri"/>
              </a:rPr>
              <a:t>Descripción</a:t>
            </a:r>
          </a:p>
          <a:p>
            <a:pPr indent="-53339" lvl="0" marL="91440" marR="0" rtl="0" algn="l">
              <a:lnSpc>
                <a:spcPct val="90000"/>
              </a:lnSpc>
              <a:spcBef>
                <a:spcPts val="1400"/>
              </a:spcBef>
              <a:spcAft>
                <a:spcPts val="0"/>
              </a:spcAft>
              <a:buClr>
                <a:schemeClr val="accent1"/>
              </a:buClr>
              <a:buSzPts val="1800"/>
              <a:buFont typeface="Noto Sans Symbols"/>
              <a:buChar char="▪"/>
            </a:pPr>
            <a:r>
              <a:rPr b="1" i="0" lang="en-US" sz="1800" u="none" cap="none" strike="noStrike">
                <a:solidFill>
                  <a:srgbClr val="3F3F3F"/>
                </a:solidFill>
                <a:latin typeface="Calibri"/>
                <a:ea typeface="Calibri"/>
                <a:cs typeface="Calibri"/>
                <a:sym typeface="Calibri"/>
              </a:rPr>
              <a:t>Datos</a:t>
            </a:r>
          </a:p>
          <a:p>
            <a:pPr indent="-53339" lvl="0" marL="91440" marR="0" rtl="0" algn="l">
              <a:lnSpc>
                <a:spcPct val="90000"/>
              </a:lnSpc>
              <a:spcBef>
                <a:spcPts val="1400"/>
              </a:spcBef>
              <a:spcAft>
                <a:spcPts val="0"/>
              </a:spcAft>
              <a:buClr>
                <a:schemeClr val="accent1"/>
              </a:buClr>
              <a:buSzPts val="1800"/>
              <a:buFont typeface="Noto Sans Symbols"/>
              <a:buChar char="▪"/>
            </a:pPr>
            <a:r>
              <a:rPr b="1" i="0" lang="en-US" sz="1800" u="none" cap="none" strike="noStrike">
                <a:solidFill>
                  <a:srgbClr val="3F3F3F"/>
                </a:solidFill>
                <a:latin typeface="Calibri"/>
                <a:ea typeface="Calibri"/>
                <a:cs typeface="Calibri"/>
                <a:sym typeface="Calibri"/>
              </a:rPr>
              <a:t>Datos: Resource naming strategy</a:t>
            </a:r>
          </a:p>
          <a:p>
            <a:pPr indent="-53339" lvl="0" marL="91440" marR="0" rtl="0" algn="l">
              <a:lnSpc>
                <a:spcPct val="90000"/>
              </a:lnSpc>
              <a:spcBef>
                <a:spcPts val="1400"/>
              </a:spcBef>
              <a:spcAft>
                <a:spcPts val="0"/>
              </a:spcAft>
              <a:buClr>
                <a:schemeClr val="accent1"/>
              </a:buClr>
              <a:buSzPts val="1800"/>
              <a:buFont typeface="Noto Sans Symbols"/>
              <a:buChar char="▪"/>
            </a:pPr>
            <a:r>
              <a:rPr b="1" i="0" lang="en-US" sz="1800" u="none" cap="none" strike="noStrike">
                <a:solidFill>
                  <a:srgbClr val="3F3F3F"/>
                </a:solidFill>
                <a:latin typeface="Calibri"/>
                <a:ea typeface="Calibri"/>
                <a:cs typeface="Calibri"/>
                <a:sym typeface="Calibri"/>
              </a:rPr>
              <a:t>Datos: OpenRefine</a:t>
            </a:r>
          </a:p>
          <a:p>
            <a:pPr indent="-53339" lvl="0" marL="91440" marR="0" rtl="0" algn="l">
              <a:lnSpc>
                <a:spcPct val="90000"/>
              </a:lnSpc>
              <a:spcBef>
                <a:spcPts val="1400"/>
              </a:spcBef>
              <a:spcAft>
                <a:spcPts val="0"/>
              </a:spcAft>
              <a:buClr>
                <a:schemeClr val="accent1"/>
              </a:buClr>
              <a:buSzPts val="1800"/>
              <a:buFont typeface="Noto Sans Symbols"/>
              <a:buChar char="▪"/>
            </a:pPr>
            <a:r>
              <a:rPr b="1" i="0" lang="en-US" sz="1800" u="none" cap="none" strike="noStrike">
                <a:solidFill>
                  <a:srgbClr val="3F3F3F"/>
                </a:solidFill>
                <a:latin typeface="Calibri"/>
                <a:ea typeface="Calibri"/>
                <a:cs typeface="Calibri"/>
                <a:sym typeface="Calibri"/>
              </a:rPr>
              <a:t>Datos: Ontología</a:t>
            </a:r>
          </a:p>
          <a:p>
            <a:pPr indent="-53339" lvl="0" marL="91440" marR="0" rtl="0" algn="l">
              <a:lnSpc>
                <a:spcPct val="90000"/>
              </a:lnSpc>
              <a:spcBef>
                <a:spcPts val="1400"/>
              </a:spcBef>
              <a:spcAft>
                <a:spcPts val="0"/>
              </a:spcAft>
              <a:buClr>
                <a:schemeClr val="accent1"/>
              </a:buClr>
              <a:buSzPts val="1800"/>
              <a:buFont typeface="Noto Sans Symbols"/>
              <a:buChar char="▪"/>
            </a:pPr>
            <a:r>
              <a:rPr b="1" lang="en-US" sz="1800"/>
              <a:t>Datos: RDF</a:t>
            </a:r>
          </a:p>
          <a:p>
            <a:pPr indent="-53339" lvl="0" marL="91440" marR="0" rtl="0" algn="l">
              <a:lnSpc>
                <a:spcPct val="90000"/>
              </a:lnSpc>
              <a:spcBef>
                <a:spcPts val="1400"/>
              </a:spcBef>
              <a:spcAft>
                <a:spcPts val="0"/>
              </a:spcAft>
              <a:buClr>
                <a:schemeClr val="accent1"/>
              </a:buClr>
              <a:buSzPts val="1800"/>
              <a:buFont typeface="Noto Sans Symbols"/>
              <a:buChar char="▪"/>
            </a:pPr>
            <a:r>
              <a:rPr b="1" lang="en-US" sz="1800"/>
              <a:t>Ejemplos de consultas</a:t>
            </a:r>
          </a:p>
          <a:p>
            <a:pPr indent="-53339" lvl="0" marL="91440" marR="0" rtl="0" algn="l">
              <a:lnSpc>
                <a:spcPct val="90000"/>
              </a:lnSpc>
              <a:spcBef>
                <a:spcPts val="1400"/>
              </a:spcBef>
              <a:spcAft>
                <a:spcPts val="0"/>
              </a:spcAft>
              <a:buClr>
                <a:schemeClr val="accent1"/>
              </a:buClr>
              <a:buSzPts val="1800"/>
              <a:buFont typeface="Noto Sans Symbols"/>
              <a:buChar char="▪"/>
            </a:pPr>
            <a:r>
              <a:rPr b="1" i="0" lang="en-US" sz="1800" u="none" cap="none" strike="noStrike">
                <a:solidFill>
                  <a:srgbClr val="3F3F3F"/>
                </a:solidFill>
                <a:latin typeface="Calibri"/>
                <a:ea typeface="Calibri"/>
                <a:cs typeface="Calibri"/>
                <a:sym typeface="Calibri"/>
              </a:rPr>
              <a:t>Estructura &amp; funcionamiento</a:t>
            </a:r>
          </a:p>
          <a:p>
            <a:pPr indent="-53339" lvl="0" marL="91440" marR="0" rtl="0" algn="l">
              <a:lnSpc>
                <a:spcPct val="90000"/>
              </a:lnSpc>
              <a:spcBef>
                <a:spcPts val="1400"/>
              </a:spcBef>
              <a:spcAft>
                <a:spcPts val="0"/>
              </a:spcAft>
              <a:buClr>
                <a:schemeClr val="accent1"/>
              </a:buClr>
              <a:buSzPts val="1800"/>
              <a:buFont typeface="Noto Sans Symbols"/>
              <a:buChar char="▪"/>
            </a:pPr>
            <a:r>
              <a:rPr b="1" i="0" lang="en-US" sz="1800" u="none" cap="none" strike="noStrike">
                <a:solidFill>
                  <a:srgbClr val="3F3F3F"/>
                </a:solidFill>
                <a:latin typeface="Calibri"/>
                <a:ea typeface="Calibri"/>
                <a:cs typeface="Calibri"/>
                <a:sym typeface="Calibri"/>
              </a:rPr>
              <a:t>Conclusión</a:t>
            </a:r>
          </a:p>
          <a:p>
            <a:pPr indent="-91440" lvl="0" marL="91440" marR="0" rtl="0" algn="l">
              <a:lnSpc>
                <a:spcPct val="90000"/>
              </a:lnSpc>
              <a:spcBef>
                <a:spcPts val="1400"/>
              </a:spcBef>
              <a:spcAft>
                <a:spcPts val="0"/>
              </a:spcAft>
              <a:buClr>
                <a:schemeClr val="accent1"/>
              </a:buClr>
              <a:buSzPts val="2400"/>
              <a:buFont typeface="Noto Sans Symbols"/>
              <a:buNone/>
            </a:pPr>
            <a:r>
              <a:t/>
            </a:r>
            <a:endParaRPr b="1" i="0" sz="2400" u="none" cap="none" strike="noStrike">
              <a:solidFill>
                <a:srgbClr val="3F3F3F"/>
              </a:solidFill>
              <a:latin typeface="Calibri"/>
              <a:ea typeface="Calibri"/>
              <a:cs typeface="Calibri"/>
              <a:sym typeface="Calibri"/>
            </a:endParaRPr>
          </a:p>
          <a:p>
            <a:pPr indent="-91440" lvl="0" marL="91440" marR="0" rtl="0" algn="l">
              <a:lnSpc>
                <a:spcPct val="90000"/>
              </a:lnSpc>
              <a:spcBef>
                <a:spcPts val="1400"/>
              </a:spcBef>
              <a:spcAft>
                <a:spcPts val="0"/>
              </a:spcAft>
              <a:buClr>
                <a:schemeClr val="accent1"/>
              </a:buClr>
              <a:buSzPts val="2400"/>
              <a:buFont typeface="Noto Sans Symbols"/>
              <a:buNone/>
            </a:pPr>
            <a:r>
              <a:t/>
            </a:r>
            <a:endParaRPr b="1" i="0" sz="2400" u="none" cap="none" strike="noStrike">
              <a:solidFill>
                <a:srgbClr val="3F3F3F"/>
              </a:solidFill>
              <a:latin typeface="Calibri"/>
              <a:ea typeface="Calibri"/>
              <a:cs typeface="Calibri"/>
              <a:sym typeface="Calibri"/>
            </a:endParaRPr>
          </a:p>
          <a:p>
            <a:pPr indent="-91440" lvl="0" marL="91440" marR="0" rtl="0" algn="l">
              <a:lnSpc>
                <a:spcPct val="90000"/>
              </a:lnSpc>
              <a:spcBef>
                <a:spcPts val="1400"/>
              </a:spcBef>
              <a:spcAft>
                <a:spcPts val="0"/>
              </a:spcAft>
              <a:buClr>
                <a:schemeClr val="accent1"/>
              </a:buClr>
              <a:buSzPts val="2400"/>
              <a:buFont typeface="Noto Sans Symbols"/>
              <a:buNone/>
            </a:pPr>
            <a:r>
              <a:t/>
            </a:r>
            <a:endParaRPr b="1" i="0" sz="2400" u="none" cap="none" strike="noStrike">
              <a:solidFill>
                <a:srgbClr val="3F3F3F"/>
              </a:solidFill>
              <a:latin typeface="Calibri"/>
              <a:ea typeface="Calibri"/>
              <a:cs typeface="Calibri"/>
              <a:sym typeface="Calibri"/>
            </a:endParaRPr>
          </a:p>
          <a:p>
            <a:pPr indent="-91440" lvl="0" marL="91440" marR="0" rtl="0" algn="l">
              <a:lnSpc>
                <a:spcPct val="90000"/>
              </a:lnSpc>
              <a:spcBef>
                <a:spcPts val="1400"/>
              </a:spcBef>
              <a:spcAft>
                <a:spcPts val="0"/>
              </a:spcAft>
              <a:buClr>
                <a:schemeClr val="accent1"/>
              </a:buClr>
              <a:buSzPts val="2000"/>
              <a:buFont typeface="Noto Sans Symbols"/>
              <a:buNone/>
            </a:pPr>
            <a:r>
              <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2592925" y="624110"/>
            <a:ext cx="8911687" cy="828909"/>
          </a:xfrm>
          <a:prstGeom prst="rect">
            <a:avLst/>
          </a:prstGeom>
          <a:noFill/>
          <a:ln>
            <a:noFill/>
          </a:ln>
        </p:spPr>
        <p:txBody>
          <a:bodyPr anchorCtr="0" anchor="b" bIns="45700" lIns="91425" rIns="91425" wrap="square" tIns="45700">
            <a:noAutofit/>
          </a:bodyPr>
          <a:lstStyle/>
          <a:p>
            <a:pPr indent="-304800" lvl="0" marL="0" marR="0" rtl="0" algn="l">
              <a:lnSpc>
                <a:spcPct val="85000"/>
              </a:lnSpc>
              <a:spcBef>
                <a:spcPts val="0"/>
              </a:spcBef>
              <a:buClr>
                <a:srgbClr val="3F3F3F"/>
              </a:buClr>
              <a:buSzPts val="4800"/>
              <a:buFont typeface="Calibri"/>
              <a:buNone/>
            </a:pPr>
            <a:r>
              <a:rPr b="1" i="0" lang="en-US" sz="4800" u="none" cap="none" strike="noStrike">
                <a:solidFill>
                  <a:srgbClr val="3F3F3F"/>
                </a:solidFill>
                <a:latin typeface="Calibri"/>
                <a:ea typeface="Calibri"/>
                <a:cs typeface="Calibri"/>
                <a:sym typeface="Calibri"/>
              </a:rPr>
              <a:t>DESCRIPCIÓN</a:t>
            </a:r>
          </a:p>
        </p:txBody>
      </p:sp>
      <p:sp>
        <p:nvSpPr>
          <p:cNvPr id="191" name="Shape 191"/>
          <p:cNvSpPr txBox="1"/>
          <p:nvPr>
            <p:ph idx="1" type="body"/>
          </p:nvPr>
        </p:nvSpPr>
        <p:spPr>
          <a:xfrm>
            <a:off x="1097280" y="1877818"/>
            <a:ext cx="10058400" cy="4023360"/>
          </a:xfrm>
          <a:prstGeom prst="rect">
            <a:avLst/>
          </a:prstGeom>
          <a:noFill/>
          <a:ln>
            <a:noFill/>
          </a:ln>
        </p:spPr>
        <p:txBody>
          <a:bodyPr anchorCtr="0" anchor="t" bIns="45700" lIns="0" rIns="0" wrap="square" tIns="45700">
            <a:noAutofit/>
          </a:bodyPr>
          <a:lstStyle/>
          <a:p>
            <a:pPr indent="-91440" lvl="0" marL="91440" marR="0" rtl="0" algn="just">
              <a:lnSpc>
                <a:spcPct val="90000"/>
              </a:lnSpc>
              <a:spcBef>
                <a:spcPts val="0"/>
              </a:spcBef>
              <a:spcAft>
                <a:spcPts val="0"/>
              </a:spcAft>
              <a:buClr>
                <a:schemeClr val="accent1"/>
              </a:buClr>
              <a:buSzPts val="2400"/>
              <a:buFont typeface="Calibri"/>
              <a:buChar char=" "/>
            </a:pPr>
            <a:r>
              <a:rPr b="0" i="0" lang="en-US" sz="2400" u="none" cap="none" strike="noStrike">
                <a:solidFill>
                  <a:srgbClr val="3F3F3F"/>
                </a:solidFill>
                <a:latin typeface="Calibri"/>
                <a:ea typeface="Calibri"/>
                <a:cs typeface="Calibri"/>
                <a:sym typeface="Calibri"/>
              </a:rPr>
              <a:t>EduMadrid tiene la intención de proporcionar al usuario, a través de una aplicación web y mediante el manejo de ‘linked data’, toda la información relacionada con el centro educativo que busque.</a:t>
            </a:r>
          </a:p>
          <a:p>
            <a:pPr indent="-91440" lvl="0" marL="91440" marR="0" rtl="0" algn="just">
              <a:lnSpc>
                <a:spcPct val="90000"/>
              </a:lnSpc>
              <a:spcBef>
                <a:spcPts val="1400"/>
              </a:spcBef>
              <a:spcAft>
                <a:spcPts val="0"/>
              </a:spcAft>
              <a:buClr>
                <a:schemeClr val="accent1"/>
              </a:buClr>
              <a:buSzPts val="2400"/>
              <a:buFont typeface="Calibri"/>
              <a:buChar char=" "/>
            </a:pPr>
            <a:r>
              <a:rPr b="0" i="0" lang="en-US" sz="2400" u="none" cap="none" strike="noStrike">
                <a:solidFill>
                  <a:srgbClr val="3F3F3F"/>
                </a:solidFill>
                <a:latin typeface="Calibri"/>
                <a:ea typeface="Calibri"/>
                <a:cs typeface="Calibri"/>
                <a:sym typeface="Calibri"/>
              </a:rPr>
              <a:t>Mostrará datos relevantes como dirección, método de contacto o servicios que proporciona.</a:t>
            </a:r>
          </a:p>
          <a:p>
            <a:pPr indent="-91440" lvl="0" marL="91440" marR="0" rtl="0" algn="just">
              <a:lnSpc>
                <a:spcPct val="90000"/>
              </a:lnSpc>
              <a:spcBef>
                <a:spcPts val="1400"/>
              </a:spcBef>
              <a:spcAft>
                <a:spcPts val="0"/>
              </a:spcAft>
              <a:buClr>
                <a:schemeClr val="accent1"/>
              </a:buClr>
              <a:buSzPts val="2400"/>
              <a:buFont typeface="Calibri"/>
              <a:buChar char=" "/>
            </a:pPr>
            <a:r>
              <a:rPr b="0" i="0" lang="en-US" sz="2400" u="none" cap="none" strike="noStrike">
                <a:solidFill>
                  <a:srgbClr val="3F3F3F"/>
                </a:solidFill>
                <a:latin typeface="Calibri"/>
                <a:ea typeface="Calibri"/>
                <a:cs typeface="Calibri"/>
                <a:sym typeface="Calibri"/>
              </a:rPr>
              <a:t>Engloba todos los centros educativos de la Comunidad de Madrid.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2592925" y="704320"/>
            <a:ext cx="8911687" cy="791331"/>
          </a:xfrm>
          <a:prstGeom prst="rect">
            <a:avLst/>
          </a:prstGeom>
          <a:noFill/>
          <a:ln>
            <a:noFill/>
          </a:ln>
        </p:spPr>
        <p:txBody>
          <a:bodyPr anchorCtr="0" anchor="b" bIns="45700" lIns="91425" rIns="91425" wrap="square" tIns="45700">
            <a:noAutofit/>
          </a:bodyPr>
          <a:lstStyle/>
          <a:p>
            <a:pPr indent="-304800" lvl="0" marL="0" marR="0" rtl="0" algn="l">
              <a:lnSpc>
                <a:spcPct val="85000"/>
              </a:lnSpc>
              <a:spcBef>
                <a:spcPts val="0"/>
              </a:spcBef>
              <a:buClr>
                <a:srgbClr val="3F3F3F"/>
              </a:buClr>
              <a:buSzPts val="4800"/>
              <a:buFont typeface="Calibri"/>
              <a:buNone/>
            </a:pPr>
            <a:r>
              <a:rPr b="1" i="0" lang="en-US" sz="4800" u="none" cap="none" strike="noStrike">
                <a:solidFill>
                  <a:srgbClr val="3F3F3F"/>
                </a:solidFill>
                <a:latin typeface="Calibri"/>
                <a:ea typeface="Calibri"/>
                <a:cs typeface="Calibri"/>
                <a:sym typeface="Calibri"/>
              </a:rPr>
              <a:t>DATOS </a:t>
            </a:r>
          </a:p>
        </p:txBody>
      </p:sp>
      <p:sp>
        <p:nvSpPr>
          <p:cNvPr id="197" name="Shape 197"/>
          <p:cNvSpPr txBox="1"/>
          <p:nvPr>
            <p:ph idx="1" type="body"/>
          </p:nvPr>
        </p:nvSpPr>
        <p:spPr>
          <a:xfrm>
            <a:off x="1097280" y="1877818"/>
            <a:ext cx="10058400" cy="4023360"/>
          </a:xfrm>
          <a:prstGeom prst="rect">
            <a:avLst/>
          </a:prstGeom>
          <a:noFill/>
          <a:ln>
            <a:noFill/>
          </a:ln>
        </p:spPr>
        <p:txBody>
          <a:bodyPr anchorCtr="0" anchor="t" bIns="45700" lIns="0" rIns="0" wrap="square" tIns="45700">
            <a:noAutofit/>
          </a:bodyPr>
          <a:lstStyle/>
          <a:p>
            <a:pPr indent="-91440" lvl="0" marL="91440" marR="0" rtl="0" algn="l">
              <a:lnSpc>
                <a:spcPct val="90000"/>
              </a:lnSpc>
              <a:spcBef>
                <a:spcPts val="0"/>
              </a:spcBef>
              <a:spcAft>
                <a:spcPts val="0"/>
              </a:spcAft>
              <a:buClr>
                <a:schemeClr val="accent1"/>
              </a:buClr>
              <a:buSzPts val="2400"/>
              <a:buFont typeface="Calibri"/>
              <a:buChar char=" "/>
            </a:pPr>
            <a:r>
              <a:rPr b="0" i="0" lang="en-US" sz="2400" u="none" cap="none" strike="noStrike">
                <a:solidFill>
                  <a:srgbClr val="3F3F3F"/>
                </a:solidFill>
                <a:latin typeface="Calibri"/>
                <a:ea typeface="Calibri"/>
                <a:cs typeface="Calibri"/>
                <a:sym typeface="Calibri"/>
              </a:rPr>
              <a:t>Localizamos nuestro fichero CSV de datos en el Portal de Datos Abiertos del Ayuntamiento de Madrid*.</a:t>
            </a:r>
          </a:p>
          <a:p>
            <a:pPr indent="-91440" lvl="0" marL="91440" marR="0" rtl="0" algn="l">
              <a:lnSpc>
                <a:spcPct val="90000"/>
              </a:lnSpc>
              <a:spcBef>
                <a:spcPts val="1400"/>
              </a:spcBef>
              <a:spcAft>
                <a:spcPts val="0"/>
              </a:spcAft>
              <a:buClr>
                <a:schemeClr val="accent1"/>
              </a:buClr>
              <a:buSzPts val="2400"/>
              <a:buFont typeface="Calibri"/>
              <a:buChar char=" "/>
            </a:pPr>
            <a:r>
              <a:rPr b="0" i="0" lang="en-US" sz="2400" u="none" cap="none" strike="noStrike">
                <a:solidFill>
                  <a:srgbClr val="3F3F3F"/>
                </a:solidFill>
                <a:latin typeface="Calibri"/>
                <a:ea typeface="Calibri"/>
                <a:cs typeface="Calibri"/>
                <a:sym typeface="Calibri"/>
              </a:rPr>
              <a:t>Dicho archivo CSV contiene toda la información clave (datos relevantes sobre los centros) para comenzar a desarrollar el proyecto.</a:t>
            </a:r>
          </a:p>
          <a:p>
            <a:pPr indent="-91440" lvl="0" marL="91440" marR="0" rtl="0" algn="l">
              <a:lnSpc>
                <a:spcPct val="90000"/>
              </a:lnSpc>
              <a:spcBef>
                <a:spcPts val="1400"/>
              </a:spcBef>
              <a:spcAft>
                <a:spcPts val="0"/>
              </a:spcAft>
              <a:buClr>
                <a:schemeClr val="accent1"/>
              </a:buClr>
              <a:buSzPts val="2400"/>
              <a:buFont typeface="Calibri"/>
              <a:buChar char=" "/>
            </a:pPr>
            <a:r>
              <a:rPr b="0" i="0" lang="en-US" sz="2400" u="none" cap="none" strike="noStrike">
                <a:solidFill>
                  <a:srgbClr val="3F3F3F"/>
                </a:solidFill>
                <a:latin typeface="Calibri"/>
                <a:ea typeface="Calibri"/>
                <a:cs typeface="Calibri"/>
                <a:sym typeface="Calibri"/>
              </a:rPr>
              <a:t>Con la aplicación OpenRefine estudiamos los datos que contenía y los posibles valores que tomaba cada columna, así como su estructura.</a:t>
            </a:r>
          </a:p>
          <a:p>
            <a:pPr indent="-91440" lvl="0" marL="91440" marR="0" rtl="0" algn="l">
              <a:lnSpc>
                <a:spcPct val="90000"/>
              </a:lnSpc>
              <a:spcBef>
                <a:spcPts val="1400"/>
              </a:spcBef>
              <a:spcAft>
                <a:spcPts val="0"/>
              </a:spcAft>
              <a:buClr>
                <a:schemeClr val="accent1"/>
              </a:buClr>
              <a:buSzPts val="2400"/>
              <a:buFont typeface="Calibri"/>
              <a:buNone/>
            </a:pPr>
            <a:r>
              <a:t/>
            </a:r>
            <a:endParaRPr b="0" i="0" sz="2400" u="none" cap="none" strike="noStrike">
              <a:solidFill>
                <a:srgbClr val="3F3F3F"/>
              </a:solidFill>
              <a:latin typeface="Calibri"/>
              <a:ea typeface="Calibri"/>
              <a:cs typeface="Calibri"/>
              <a:sym typeface="Calibri"/>
            </a:endParaRPr>
          </a:p>
          <a:p>
            <a:pPr indent="-91440" lvl="0" marL="91440" marR="0" rtl="0" algn="l">
              <a:lnSpc>
                <a:spcPct val="90000"/>
              </a:lnSpc>
              <a:spcBef>
                <a:spcPts val="1400"/>
              </a:spcBef>
              <a:spcAft>
                <a:spcPts val="0"/>
              </a:spcAft>
              <a:buClr>
                <a:schemeClr val="accent1"/>
              </a:buClr>
              <a:buSzPts val="2400"/>
              <a:buFont typeface="Calibri"/>
              <a:buNone/>
            </a:pPr>
            <a:r>
              <a:t/>
            </a:r>
            <a:endParaRPr b="0" i="0" sz="2400" u="none" cap="none" strike="noStrike">
              <a:solidFill>
                <a:srgbClr val="3F3F3F"/>
              </a:solidFill>
              <a:latin typeface="Calibri"/>
              <a:ea typeface="Calibri"/>
              <a:cs typeface="Calibri"/>
              <a:sym typeface="Calibri"/>
            </a:endParaRPr>
          </a:p>
          <a:p>
            <a:pPr indent="-91440" lvl="0" marL="91440" marR="0" rtl="0" algn="l">
              <a:lnSpc>
                <a:spcPct val="90000"/>
              </a:lnSpc>
              <a:spcBef>
                <a:spcPts val="1400"/>
              </a:spcBef>
              <a:spcAft>
                <a:spcPts val="0"/>
              </a:spcAft>
              <a:buClr>
                <a:schemeClr val="accent1"/>
              </a:buClr>
              <a:buSzPts val="1400"/>
              <a:buFont typeface="Calibri"/>
              <a:buChar char=" "/>
            </a:pPr>
            <a:r>
              <a:rPr b="0" i="0" lang="en-US" sz="1400" u="none" cap="none" strike="noStrike">
                <a:solidFill>
                  <a:srgbClr val="3F3F3F"/>
                </a:solidFill>
                <a:latin typeface="Calibri"/>
                <a:ea typeface="Calibri"/>
                <a:cs typeface="Calibri"/>
                <a:sym typeface="Calibri"/>
              </a:rPr>
              <a:t>*</a:t>
            </a:r>
            <a:r>
              <a:rPr b="0" i="0" lang="en-US" sz="1400" u="sng" cap="none" strike="noStrike">
                <a:solidFill>
                  <a:schemeClr val="hlink"/>
                </a:solidFill>
                <a:latin typeface="Calibri"/>
                <a:ea typeface="Calibri"/>
                <a:cs typeface="Calibri"/>
                <a:sym typeface="Calibri"/>
                <a:hlinkClick r:id="rId3"/>
              </a:rPr>
              <a:t>http://datos.madrid.es/sites/v/index.jsp?vgnextoid=6ffd9e1d29efb410VgnVCM2000000c205a0aRCRD&amp;vgnextchannel=374512b9ace9f310VgnVCM100000171f5a0aRCRD</a:t>
            </a:r>
          </a:p>
          <a:p>
            <a:pPr indent="-152400" lvl="0" marL="0" marR="0" rtl="0" algn="l">
              <a:lnSpc>
                <a:spcPct val="90000"/>
              </a:lnSpc>
              <a:spcBef>
                <a:spcPts val="1400"/>
              </a:spcBef>
              <a:spcAft>
                <a:spcPts val="0"/>
              </a:spcAft>
              <a:buClr>
                <a:schemeClr val="accent1"/>
              </a:buClr>
              <a:buSzPts val="2400"/>
              <a:buFont typeface="Calibri"/>
              <a:buNone/>
            </a:pPr>
            <a:r>
              <a:t/>
            </a:r>
            <a:endParaRPr b="0" i="0" sz="2400" u="none" cap="none" strike="noStrike">
              <a:solidFill>
                <a:srgbClr val="3F3F3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2592925" y="720362"/>
            <a:ext cx="8911687" cy="791331"/>
          </a:xfrm>
          <a:prstGeom prst="rect">
            <a:avLst/>
          </a:prstGeom>
          <a:noFill/>
          <a:ln>
            <a:noFill/>
          </a:ln>
        </p:spPr>
        <p:txBody>
          <a:bodyPr anchorCtr="0" anchor="b" bIns="45700" lIns="91425" rIns="91425" wrap="square" tIns="45700">
            <a:noAutofit/>
          </a:bodyPr>
          <a:lstStyle/>
          <a:p>
            <a:pPr indent="-304800" lvl="0" marL="0" marR="0" rtl="0" algn="l">
              <a:lnSpc>
                <a:spcPct val="85000"/>
              </a:lnSpc>
              <a:spcBef>
                <a:spcPts val="0"/>
              </a:spcBef>
              <a:buClr>
                <a:srgbClr val="3F3F3F"/>
              </a:buClr>
              <a:buSzPts val="4800"/>
              <a:buFont typeface="Calibri"/>
              <a:buNone/>
            </a:pPr>
            <a:r>
              <a:rPr b="1" i="0" lang="en-US" sz="4800" u="none" cap="none" strike="noStrike">
                <a:solidFill>
                  <a:srgbClr val="3F3F3F"/>
                </a:solidFill>
                <a:latin typeface="Calibri"/>
                <a:ea typeface="Calibri"/>
                <a:cs typeface="Calibri"/>
                <a:sym typeface="Calibri"/>
              </a:rPr>
              <a:t>DATOS: Resource naming strategy</a:t>
            </a:r>
          </a:p>
        </p:txBody>
      </p:sp>
      <p:sp>
        <p:nvSpPr>
          <p:cNvPr id="203" name="Shape 203"/>
          <p:cNvSpPr txBox="1"/>
          <p:nvPr>
            <p:ph idx="1" type="body"/>
          </p:nvPr>
        </p:nvSpPr>
        <p:spPr>
          <a:xfrm>
            <a:off x="1097280" y="1877818"/>
            <a:ext cx="10058400" cy="4023360"/>
          </a:xfrm>
          <a:prstGeom prst="rect">
            <a:avLst/>
          </a:prstGeom>
          <a:noFill/>
          <a:ln>
            <a:noFill/>
          </a:ln>
        </p:spPr>
        <p:txBody>
          <a:bodyPr anchorCtr="0" anchor="t" bIns="45700" lIns="0" rIns="0" wrap="square" tIns="45700">
            <a:noAutofit/>
          </a:bodyPr>
          <a:lstStyle/>
          <a:p>
            <a:pPr indent="-152400" lvl="0" marL="0" marR="0" rtl="0" algn="l">
              <a:lnSpc>
                <a:spcPct val="90000"/>
              </a:lnSpc>
              <a:spcBef>
                <a:spcPts val="0"/>
              </a:spcBef>
              <a:spcAft>
                <a:spcPts val="0"/>
              </a:spcAft>
              <a:buClr>
                <a:schemeClr val="accent1"/>
              </a:buClr>
              <a:buSzPts val="2400"/>
              <a:buFont typeface="Calibri"/>
              <a:buNone/>
            </a:pPr>
            <a:r>
              <a:t/>
            </a:r>
            <a:endParaRPr b="0" i="0" sz="2400" u="none" cap="none" strike="noStrike">
              <a:solidFill>
                <a:srgbClr val="3F3F3F"/>
              </a:solidFill>
              <a:latin typeface="Calibri"/>
              <a:ea typeface="Calibri"/>
              <a:cs typeface="Calibri"/>
              <a:sym typeface="Calibri"/>
            </a:endParaRPr>
          </a:p>
          <a:p>
            <a:pPr indent="-152400" lvl="0" marL="0" marR="0" rtl="0" algn="l">
              <a:lnSpc>
                <a:spcPct val="90000"/>
              </a:lnSpc>
              <a:spcBef>
                <a:spcPts val="1400"/>
              </a:spcBef>
              <a:spcAft>
                <a:spcPts val="0"/>
              </a:spcAft>
              <a:buClr>
                <a:schemeClr val="accent1"/>
              </a:buClr>
              <a:buSzPts val="2400"/>
              <a:buFont typeface="Calibri"/>
              <a:buNone/>
            </a:pPr>
            <a:r>
              <a:t/>
            </a:r>
            <a:endParaRPr b="0" i="0" sz="2400" u="none" cap="none" strike="noStrike">
              <a:solidFill>
                <a:srgbClr val="3F3F3F"/>
              </a:solidFill>
              <a:latin typeface="Calibri"/>
              <a:ea typeface="Calibri"/>
              <a:cs typeface="Calibri"/>
              <a:sym typeface="Calibri"/>
            </a:endParaRPr>
          </a:p>
          <a:p>
            <a:pPr indent="-91440" lvl="0" marL="91440" marR="0" rtl="0" algn="l">
              <a:lnSpc>
                <a:spcPct val="90000"/>
              </a:lnSpc>
              <a:spcBef>
                <a:spcPts val="1400"/>
              </a:spcBef>
              <a:spcAft>
                <a:spcPts val="0"/>
              </a:spcAft>
              <a:buClr>
                <a:schemeClr val="accent1"/>
              </a:buClr>
              <a:buSzPts val="2400"/>
              <a:buFont typeface="Calibri"/>
              <a:buChar char=" "/>
            </a:pPr>
            <a:r>
              <a:rPr b="1" i="0" lang="en-US" sz="2400" u="none" cap="none" strike="noStrike">
                <a:solidFill>
                  <a:srgbClr val="3F3F3F"/>
                </a:solidFill>
                <a:latin typeface="Calibri"/>
                <a:ea typeface="Calibri"/>
                <a:cs typeface="Calibri"/>
                <a:sym typeface="Calibri"/>
              </a:rPr>
              <a:t>RESOURCE NAMING STRATEGY DEFINED:</a:t>
            </a:r>
          </a:p>
          <a:p>
            <a:pPr indent="-91440" lvl="0" marL="91440" marR="0" rtl="0" algn="l">
              <a:lnSpc>
                <a:spcPct val="90000"/>
              </a:lnSpc>
              <a:spcBef>
                <a:spcPts val="1400"/>
              </a:spcBef>
              <a:spcAft>
                <a:spcPts val="0"/>
              </a:spcAft>
              <a:buClr>
                <a:schemeClr val="accent1"/>
              </a:buClr>
              <a:buSzPts val="2400"/>
              <a:buFont typeface="Calibri"/>
              <a:buChar char=" "/>
            </a:pPr>
            <a:r>
              <a:rPr b="1" i="0" lang="en-US" sz="2400" u="none" cap="none" strike="noStrike">
                <a:solidFill>
                  <a:srgbClr val="3F3F3F"/>
                </a:solidFill>
                <a:latin typeface="Calibri"/>
                <a:ea typeface="Calibri"/>
                <a:cs typeface="Calibri"/>
                <a:sym typeface="Calibri"/>
              </a:rPr>
              <a:t>Domain</a:t>
            </a:r>
            <a:r>
              <a:rPr b="0" i="0" lang="en-US" sz="2400" u="none" cap="none" strike="noStrike">
                <a:solidFill>
                  <a:srgbClr val="3F3F3F"/>
                </a:solidFill>
                <a:latin typeface="Calibri"/>
                <a:ea typeface="Calibri"/>
                <a:cs typeface="Calibri"/>
                <a:sym typeface="Calibri"/>
              </a:rPr>
              <a:t>: http://www.edumadrid.org/group22/ </a:t>
            </a:r>
          </a:p>
          <a:p>
            <a:pPr indent="-91440" lvl="0" marL="91440" marR="0" rtl="0" algn="l">
              <a:lnSpc>
                <a:spcPct val="90000"/>
              </a:lnSpc>
              <a:spcBef>
                <a:spcPts val="1400"/>
              </a:spcBef>
              <a:spcAft>
                <a:spcPts val="0"/>
              </a:spcAft>
              <a:buClr>
                <a:schemeClr val="accent1"/>
              </a:buClr>
              <a:buSzPts val="2400"/>
              <a:buFont typeface="Calibri"/>
              <a:buChar char=" "/>
            </a:pPr>
            <a:r>
              <a:rPr b="1" i="0" lang="en-US" sz="2400" u="none" cap="none" strike="noStrike">
                <a:solidFill>
                  <a:srgbClr val="3F3F3F"/>
                </a:solidFill>
                <a:latin typeface="Calibri"/>
                <a:ea typeface="Calibri"/>
                <a:cs typeface="Calibri"/>
                <a:sym typeface="Calibri"/>
              </a:rPr>
              <a:t>Ontology terms</a:t>
            </a:r>
            <a:r>
              <a:rPr b="0" i="0" lang="en-US" sz="2400" u="none" cap="none" strike="noStrike">
                <a:solidFill>
                  <a:srgbClr val="3F3F3F"/>
                </a:solidFill>
                <a:latin typeface="Calibri"/>
                <a:ea typeface="Calibri"/>
                <a:cs typeface="Calibri"/>
                <a:sym typeface="Calibri"/>
              </a:rPr>
              <a:t>: http://www..edumadrid.org/group22#&lt;ontology_term&gt; </a:t>
            </a:r>
          </a:p>
          <a:p>
            <a:pPr indent="-91440" lvl="0" marL="91440" marR="0" rtl="0" algn="l">
              <a:lnSpc>
                <a:spcPct val="90000"/>
              </a:lnSpc>
              <a:spcBef>
                <a:spcPts val="1400"/>
              </a:spcBef>
              <a:spcAft>
                <a:spcPts val="0"/>
              </a:spcAft>
              <a:buClr>
                <a:schemeClr val="accent1"/>
              </a:buClr>
              <a:buSzPts val="2400"/>
              <a:buFont typeface="Calibri"/>
              <a:buChar char=" "/>
            </a:pPr>
            <a:r>
              <a:rPr b="1" i="0" lang="en-US" sz="2400" u="none" cap="none" strike="noStrike">
                <a:solidFill>
                  <a:srgbClr val="3F3F3F"/>
                </a:solidFill>
                <a:latin typeface="Calibri"/>
                <a:ea typeface="Calibri"/>
                <a:cs typeface="Calibri"/>
                <a:sym typeface="Calibri"/>
              </a:rPr>
              <a:t>Individuals</a:t>
            </a:r>
            <a:r>
              <a:rPr b="0" i="0" lang="en-US" sz="2400" u="none" cap="none" strike="noStrike">
                <a:solidFill>
                  <a:srgbClr val="3F3F3F"/>
                </a:solidFill>
                <a:latin typeface="Calibri"/>
                <a:ea typeface="Calibri"/>
                <a:cs typeface="Calibri"/>
                <a:sym typeface="Calibri"/>
              </a:rPr>
              <a:t>: http://www..edumadrid.org/group22#&lt;individual_term&gt; </a:t>
            </a:r>
          </a:p>
          <a:p>
            <a:pPr indent="-152400" lvl="0" marL="0" marR="0" rtl="0" algn="l">
              <a:lnSpc>
                <a:spcPct val="90000"/>
              </a:lnSpc>
              <a:spcBef>
                <a:spcPts val="1400"/>
              </a:spcBef>
              <a:spcAft>
                <a:spcPts val="0"/>
              </a:spcAft>
              <a:buClr>
                <a:schemeClr val="accent1"/>
              </a:buClr>
              <a:buSzPts val="2400"/>
              <a:buFont typeface="Calibri"/>
              <a:buNone/>
            </a:pPr>
            <a:r>
              <a:t/>
            </a:r>
            <a:endParaRPr b="0" i="0" sz="2400" u="none" cap="none" strike="noStrike">
              <a:solidFill>
                <a:srgbClr val="3F3F3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2592925" y="624110"/>
            <a:ext cx="8911687" cy="879013"/>
          </a:xfrm>
          <a:prstGeom prst="rect">
            <a:avLst/>
          </a:prstGeom>
          <a:noFill/>
          <a:ln>
            <a:noFill/>
          </a:ln>
        </p:spPr>
        <p:txBody>
          <a:bodyPr anchorCtr="0" anchor="b" bIns="45700" lIns="91425" rIns="91425" wrap="square" tIns="45700">
            <a:noAutofit/>
          </a:bodyPr>
          <a:lstStyle/>
          <a:p>
            <a:pPr indent="-304800" lvl="0" marL="0" marR="0" rtl="0" algn="l">
              <a:lnSpc>
                <a:spcPct val="85000"/>
              </a:lnSpc>
              <a:spcBef>
                <a:spcPts val="0"/>
              </a:spcBef>
              <a:buClr>
                <a:srgbClr val="3F3F3F"/>
              </a:buClr>
              <a:buSzPts val="4800"/>
              <a:buFont typeface="Calibri"/>
              <a:buNone/>
            </a:pPr>
            <a:r>
              <a:rPr b="1" i="0" lang="en-US" sz="4800" u="none" cap="none" strike="noStrike">
                <a:solidFill>
                  <a:srgbClr val="3F3F3F"/>
                </a:solidFill>
                <a:latin typeface="Calibri"/>
                <a:ea typeface="Calibri"/>
                <a:cs typeface="Calibri"/>
                <a:sym typeface="Calibri"/>
              </a:rPr>
              <a:t>DATOS: OpenRefine</a:t>
            </a:r>
          </a:p>
        </p:txBody>
      </p:sp>
      <p:pic>
        <p:nvPicPr>
          <p:cNvPr id="209" name="Shape 209"/>
          <p:cNvPicPr preferRelativeResize="0"/>
          <p:nvPr>
            <p:ph idx="1" type="body"/>
          </p:nvPr>
        </p:nvPicPr>
        <p:blipFill rotWithShape="1">
          <a:blip r:embed="rId3">
            <a:alphaModFix/>
          </a:blip>
          <a:srcRect b="38547" l="0" r="52304" t="0"/>
          <a:stretch/>
        </p:blipFill>
        <p:spPr>
          <a:xfrm>
            <a:off x="1732547" y="1990786"/>
            <a:ext cx="4454263" cy="3951077"/>
          </a:xfrm>
          <a:prstGeom prst="rect">
            <a:avLst/>
          </a:prstGeom>
          <a:noFill/>
          <a:ln>
            <a:noFill/>
          </a:ln>
        </p:spPr>
      </p:pic>
      <p:sp>
        <p:nvSpPr>
          <p:cNvPr id="210" name="Shape 210"/>
          <p:cNvSpPr txBox="1"/>
          <p:nvPr/>
        </p:nvSpPr>
        <p:spPr>
          <a:xfrm>
            <a:off x="6988521" y="3306705"/>
            <a:ext cx="4847573" cy="1754326"/>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Calibri"/>
                <a:ea typeface="Calibri"/>
                <a:cs typeface="Calibri"/>
                <a:sym typeface="Calibri"/>
              </a:rPr>
              <a:t>Con OpenRefine podemos hacer modificaciones para moldear los datos y utilizarlos del modo que más se ajuste a las necesidades de nuestra aplicación (eliminado de columnas no interesantes en nuestro proyecto, cambio de formato…).</a:t>
            </a:r>
          </a:p>
        </p:txBody>
      </p:sp>
      <p:cxnSp>
        <p:nvCxnSpPr>
          <p:cNvPr id="211" name="Shape 211"/>
          <p:cNvCxnSpPr/>
          <p:nvPr/>
        </p:nvCxnSpPr>
        <p:spPr>
          <a:xfrm rot="10800000">
            <a:off x="6513400" y="2534584"/>
            <a:ext cx="2031600" cy="845400"/>
          </a:xfrm>
          <a:prstGeom prst="curvedConnector3">
            <a:avLst>
              <a:gd fmla="val -23724" name="adj1"/>
            </a:avLst>
          </a:prstGeom>
          <a:noFill/>
          <a:ln cap="flat" cmpd="sng" w="31750">
            <a:solidFill>
              <a:srgbClr val="FF0000"/>
            </a:solidFill>
            <a:prstDash val="solid"/>
            <a:round/>
            <a:headEnd len="med" w="med" type="none"/>
            <a:tailEnd len="lg" w="lg" type="triangle"/>
          </a:ln>
        </p:spPr>
      </p:cxnSp>
      <p:sp>
        <p:nvSpPr>
          <p:cNvPr id="212" name="Shape 212"/>
          <p:cNvSpPr/>
          <p:nvPr/>
        </p:nvSpPr>
        <p:spPr>
          <a:xfrm>
            <a:off x="4090737" y="2534653"/>
            <a:ext cx="1925052" cy="3545305"/>
          </a:xfrm>
          <a:prstGeom prst="rect">
            <a:avLst/>
          </a:prstGeom>
          <a:noFill/>
          <a:ln cap="flat" cmpd="sng" w="57150">
            <a:solidFill>
              <a:srgbClr val="FF0000"/>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2576175" y="414149"/>
            <a:ext cx="4332000" cy="619500"/>
          </a:xfrm>
          <a:prstGeom prst="rect">
            <a:avLst/>
          </a:prstGeom>
          <a:noFill/>
          <a:ln>
            <a:noFill/>
          </a:ln>
        </p:spPr>
        <p:txBody>
          <a:bodyPr anchorCtr="0" anchor="b" bIns="45700" lIns="91425" rIns="91425" wrap="square" tIns="45700">
            <a:noAutofit/>
          </a:bodyPr>
          <a:lstStyle/>
          <a:p>
            <a:pPr indent="-304800" lvl="0" marL="0" marR="0" rtl="0" algn="l">
              <a:lnSpc>
                <a:spcPct val="85000"/>
              </a:lnSpc>
              <a:spcBef>
                <a:spcPts val="0"/>
              </a:spcBef>
              <a:buClr>
                <a:srgbClr val="3F3F3F"/>
              </a:buClr>
              <a:buSzPts val="4800"/>
              <a:buFont typeface="Calibri"/>
              <a:buNone/>
            </a:pPr>
            <a:r>
              <a:rPr b="1" i="0" lang="en-US" sz="3600" u="none" cap="none" strike="noStrike">
                <a:solidFill>
                  <a:srgbClr val="3F3F3F"/>
                </a:solidFill>
                <a:latin typeface="Calibri"/>
                <a:ea typeface="Calibri"/>
                <a:cs typeface="Calibri"/>
                <a:sym typeface="Calibri"/>
              </a:rPr>
              <a:t>DATOS: Ontología</a:t>
            </a:r>
          </a:p>
        </p:txBody>
      </p:sp>
      <p:pic>
        <p:nvPicPr>
          <p:cNvPr id="218" name="Shape 218"/>
          <p:cNvPicPr preferRelativeResize="0"/>
          <p:nvPr/>
        </p:nvPicPr>
        <p:blipFill rotWithShape="1">
          <a:blip r:embed="rId3">
            <a:alphaModFix/>
          </a:blip>
          <a:srcRect b="0" l="0" r="0" t="0"/>
          <a:stretch/>
        </p:blipFill>
        <p:spPr>
          <a:xfrm>
            <a:off x="8277449" y="1711440"/>
            <a:ext cx="3688200" cy="3435110"/>
          </a:xfrm>
          <a:prstGeom prst="rect">
            <a:avLst/>
          </a:prstGeom>
          <a:noFill/>
          <a:ln>
            <a:noFill/>
          </a:ln>
        </p:spPr>
      </p:pic>
      <p:pic>
        <p:nvPicPr>
          <p:cNvPr id="219" name="Shape 219"/>
          <p:cNvPicPr preferRelativeResize="0"/>
          <p:nvPr/>
        </p:nvPicPr>
        <p:blipFill rotWithShape="1">
          <a:blip r:embed="rId4">
            <a:alphaModFix/>
          </a:blip>
          <a:srcRect b="0" l="0" r="0" t="0"/>
          <a:stretch/>
        </p:blipFill>
        <p:spPr>
          <a:xfrm>
            <a:off x="4397250" y="1677299"/>
            <a:ext cx="3780530" cy="3503400"/>
          </a:xfrm>
          <a:prstGeom prst="rect">
            <a:avLst/>
          </a:prstGeom>
          <a:noFill/>
          <a:ln>
            <a:noFill/>
          </a:ln>
        </p:spPr>
      </p:pic>
      <p:pic>
        <p:nvPicPr>
          <p:cNvPr id="220" name="Shape 220"/>
          <p:cNvPicPr preferRelativeResize="0"/>
          <p:nvPr/>
        </p:nvPicPr>
        <p:blipFill rotWithShape="1">
          <a:blip r:embed="rId5">
            <a:alphaModFix/>
          </a:blip>
          <a:srcRect b="0" l="0" r="0" t="0"/>
          <a:stretch/>
        </p:blipFill>
        <p:spPr>
          <a:xfrm>
            <a:off x="401050" y="1671750"/>
            <a:ext cx="3936925" cy="2921925"/>
          </a:xfrm>
          <a:prstGeom prst="rect">
            <a:avLst/>
          </a:prstGeom>
          <a:noFill/>
          <a:ln>
            <a:noFill/>
          </a:ln>
        </p:spPr>
      </p:pic>
      <p:sp>
        <p:nvSpPr>
          <p:cNvPr id="221" name="Shape 221"/>
          <p:cNvSpPr txBox="1"/>
          <p:nvPr>
            <p:ph idx="1" type="body"/>
          </p:nvPr>
        </p:nvSpPr>
        <p:spPr>
          <a:xfrm>
            <a:off x="1009787" y="5342068"/>
            <a:ext cx="10058400" cy="734400"/>
          </a:xfrm>
          <a:prstGeom prst="rect">
            <a:avLst/>
          </a:prstGeom>
          <a:noFill/>
          <a:ln>
            <a:noFill/>
          </a:ln>
        </p:spPr>
        <p:txBody>
          <a:bodyPr anchorCtr="0" anchor="t" bIns="45700" lIns="0" rIns="0" wrap="square" tIns="45700">
            <a:noAutofit/>
          </a:bodyPr>
          <a:lstStyle/>
          <a:p>
            <a:pPr indent="-91440" lvl="0" marL="91440" marR="0" rtl="0" algn="ctr">
              <a:lnSpc>
                <a:spcPct val="80000"/>
              </a:lnSpc>
              <a:spcBef>
                <a:spcPts val="0"/>
              </a:spcBef>
              <a:spcAft>
                <a:spcPts val="0"/>
              </a:spcAft>
              <a:buClr>
                <a:schemeClr val="accent1"/>
              </a:buClr>
              <a:buSzPts val="2400"/>
              <a:buFont typeface="Calibri"/>
              <a:buChar char=" "/>
            </a:pPr>
            <a:r>
              <a:rPr lang="en-US" sz="2400">
                <a:solidFill>
                  <a:schemeClr val="dk1"/>
                </a:solidFill>
                <a:latin typeface="Arial"/>
                <a:ea typeface="Arial"/>
                <a:cs typeface="Arial"/>
                <a:sym typeface="Arial"/>
              </a:rPr>
              <a:t>En la ontología realizamos la definición formal de tipos, propiedades, y relaciones entre entidades de nuestra aplicación (Realizada con Protegé)</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2592925" y="672236"/>
            <a:ext cx="8911687" cy="791331"/>
          </a:xfrm>
          <a:prstGeom prst="rect">
            <a:avLst/>
          </a:prstGeom>
          <a:noFill/>
          <a:ln>
            <a:noFill/>
          </a:ln>
        </p:spPr>
        <p:txBody>
          <a:bodyPr anchorCtr="0" anchor="b" bIns="45700" lIns="91425" rIns="91425" wrap="square" tIns="45700">
            <a:noAutofit/>
          </a:bodyPr>
          <a:lstStyle/>
          <a:p>
            <a:pPr indent="-304800" lvl="0" marL="0" marR="0" rtl="0" algn="l">
              <a:lnSpc>
                <a:spcPct val="85000"/>
              </a:lnSpc>
              <a:spcBef>
                <a:spcPts val="0"/>
              </a:spcBef>
              <a:buClr>
                <a:srgbClr val="3F3F3F"/>
              </a:buClr>
              <a:buSzPts val="4800"/>
              <a:buFont typeface="Calibri"/>
              <a:buNone/>
            </a:pPr>
            <a:r>
              <a:rPr b="1" i="0" lang="en-US" sz="4800" u="none" cap="none" strike="noStrike">
                <a:solidFill>
                  <a:srgbClr val="3F3F3F"/>
                </a:solidFill>
                <a:latin typeface="Calibri"/>
                <a:ea typeface="Calibri"/>
                <a:cs typeface="Calibri"/>
                <a:sym typeface="Calibri"/>
              </a:rPr>
              <a:t>ESTRUCTURA &amp; FUNCIONAMIENTO</a:t>
            </a:r>
          </a:p>
        </p:txBody>
      </p:sp>
      <p:sp>
        <p:nvSpPr>
          <p:cNvPr id="227" name="Shape 227"/>
          <p:cNvSpPr txBox="1"/>
          <p:nvPr>
            <p:ph idx="1" type="body"/>
          </p:nvPr>
        </p:nvSpPr>
        <p:spPr>
          <a:xfrm>
            <a:off x="1097280" y="1877818"/>
            <a:ext cx="10058400" cy="4023360"/>
          </a:xfrm>
          <a:prstGeom prst="rect">
            <a:avLst/>
          </a:prstGeom>
          <a:noFill/>
          <a:ln>
            <a:noFill/>
          </a:ln>
        </p:spPr>
        <p:txBody>
          <a:bodyPr anchorCtr="0" anchor="t" bIns="45700" lIns="0" rIns="0" wrap="square" tIns="45700">
            <a:noAutofit/>
          </a:bodyPr>
          <a:lstStyle/>
          <a:p>
            <a:pPr indent="-152400" lvl="0" marL="0" marR="0" rtl="0" algn="l">
              <a:lnSpc>
                <a:spcPct val="90000"/>
              </a:lnSpc>
              <a:spcBef>
                <a:spcPts val="0"/>
              </a:spcBef>
              <a:spcAft>
                <a:spcPts val="0"/>
              </a:spcAft>
              <a:buClr>
                <a:schemeClr val="accent1"/>
              </a:buClr>
              <a:buSzPts val="2400"/>
              <a:buFont typeface="Calibri"/>
              <a:buNone/>
            </a:pPr>
            <a:r>
              <a:t/>
            </a:r>
            <a:endParaRPr b="0" i="0" sz="2400" u="none" cap="none" strike="noStrike">
              <a:solidFill>
                <a:srgbClr val="3F3F3F"/>
              </a:solidFill>
              <a:latin typeface="Calibri"/>
              <a:ea typeface="Calibri"/>
              <a:cs typeface="Calibri"/>
              <a:sym typeface="Calibri"/>
            </a:endParaRPr>
          </a:p>
          <a:p>
            <a:pPr indent="-152400" lvl="0" marL="0" marR="0" rtl="0" algn="l">
              <a:lnSpc>
                <a:spcPct val="90000"/>
              </a:lnSpc>
              <a:spcBef>
                <a:spcPts val="1400"/>
              </a:spcBef>
              <a:spcAft>
                <a:spcPts val="0"/>
              </a:spcAft>
              <a:buClr>
                <a:schemeClr val="accent1"/>
              </a:buClr>
              <a:buSzPts val="2400"/>
              <a:buFont typeface="Calibri"/>
              <a:buNone/>
            </a:pPr>
            <a:r>
              <a:rPr b="0" i="0" lang="en-US" sz="2400" u="none" cap="none" strike="noStrike">
                <a:solidFill>
                  <a:srgbClr val="3F3F3F"/>
                </a:solidFill>
                <a:latin typeface="Calibri"/>
                <a:ea typeface="Calibri"/>
                <a:cs typeface="Calibri"/>
                <a:sym typeface="Calibri"/>
              </a:rPr>
              <a:t>La aplicación EduMadrid obtiene sus datos del dataset mencionado antes. </a:t>
            </a:r>
          </a:p>
          <a:p>
            <a:pPr indent="-152400" lvl="0" marL="0" marR="0" rtl="0" algn="l">
              <a:lnSpc>
                <a:spcPct val="90000"/>
              </a:lnSpc>
              <a:spcBef>
                <a:spcPts val="1400"/>
              </a:spcBef>
              <a:spcAft>
                <a:spcPts val="0"/>
              </a:spcAft>
              <a:buClr>
                <a:schemeClr val="accent1"/>
              </a:buClr>
              <a:buSzPts val="2400"/>
              <a:buFont typeface="Calibri"/>
              <a:buNone/>
            </a:pPr>
            <a:r>
              <a:rPr b="0" i="0" lang="en-US" sz="2400" u="none" cap="none" strike="noStrike">
                <a:solidFill>
                  <a:srgbClr val="3F3F3F"/>
                </a:solidFill>
                <a:latin typeface="Calibri"/>
                <a:ea typeface="Calibri"/>
                <a:cs typeface="Calibri"/>
                <a:sym typeface="Calibri"/>
              </a:rPr>
              <a:t>Usa elementos del rdf generado a partir del dataset, los barrios en concreto, para obtener información sobre los mismos en dbpedia y poder proporcionar más información relevante a los usuarios. </a:t>
            </a:r>
          </a:p>
          <a:p>
            <a:pPr indent="-152400" lvl="0" marL="0" marR="0" rtl="0" algn="l">
              <a:lnSpc>
                <a:spcPct val="90000"/>
              </a:lnSpc>
              <a:spcBef>
                <a:spcPts val="1400"/>
              </a:spcBef>
              <a:spcAft>
                <a:spcPts val="0"/>
              </a:spcAft>
              <a:buClr>
                <a:schemeClr val="accent1"/>
              </a:buClr>
              <a:buSzPts val="2400"/>
              <a:buFont typeface="Calibri"/>
              <a:buNone/>
            </a:pPr>
            <a:r>
              <a:rPr b="0" i="0" lang="en-US" sz="2400" u="none" cap="none" strike="noStrike">
                <a:solidFill>
                  <a:srgbClr val="3F3F3F"/>
                </a:solidFill>
                <a:latin typeface="Calibri"/>
                <a:ea typeface="Calibri"/>
                <a:cs typeface="Calibri"/>
                <a:sym typeface="Calibri"/>
              </a:rPr>
              <a:t>Creemos que este enlazado de datos proporciona a la herramienta un valor añadido que sólo con el dataset original no podríamos haber alcanzado.</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2592925" y="672236"/>
            <a:ext cx="8911687" cy="791331"/>
          </a:xfrm>
          <a:prstGeom prst="rect">
            <a:avLst/>
          </a:prstGeom>
          <a:noFill/>
          <a:ln>
            <a:noFill/>
          </a:ln>
        </p:spPr>
        <p:txBody>
          <a:bodyPr anchorCtr="0" anchor="b" bIns="45700" lIns="91425" rIns="91425" wrap="square" tIns="45700">
            <a:noAutofit/>
          </a:bodyPr>
          <a:lstStyle/>
          <a:p>
            <a:pPr indent="-304800" lvl="0" marL="0" marR="0" rtl="0" algn="l">
              <a:lnSpc>
                <a:spcPct val="85000"/>
              </a:lnSpc>
              <a:spcBef>
                <a:spcPts val="0"/>
              </a:spcBef>
              <a:buClr>
                <a:srgbClr val="3F3F3F"/>
              </a:buClr>
              <a:buSzPts val="4800"/>
              <a:buFont typeface="Calibri"/>
              <a:buNone/>
            </a:pPr>
            <a:r>
              <a:rPr b="1" i="0" lang="en-US" sz="4800" u="none" cap="none" strike="noStrike">
                <a:solidFill>
                  <a:srgbClr val="3F3F3F"/>
                </a:solidFill>
                <a:latin typeface="Calibri"/>
                <a:ea typeface="Calibri"/>
                <a:cs typeface="Calibri"/>
                <a:sym typeface="Calibri"/>
              </a:rPr>
              <a:t>ESTRUCTURA &amp; FUNCIONAMIENTO</a:t>
            </a:r>
          </a:p>
        </p:txBody>
      </p:sp>
      <p:sp>
        <p:nvSpPr>
          <p:cNvPr id="233" name="Shape 233"/>
          <p:cNvSpPr txBox="1"/>
          <p:nvPr>
            <p:ph idx="1" type="body"/>
          </p:nvPr>
        </p:nvSpPr>
        <p:spPr>
          <a:xfrm>
            <a:off x="1097280" y="1877818"/>
            <a:ext cx="10058400" cy="4023360"/>
          </a:xfrm>
          <a:prstGeom prst="rect">
            <a:avLst/>
          </a:prstGeom>
          <a:noFill/>
          <a:ln>
            <a:noFill/>
          </a:ln>
        </p:spPr>
        <p:txBody>
          <a:bodyPr anchorCtr="0" anchor="t" bIns="45700" lIns="0" rIns="0" wrap="square" tIns="45700">
            <a:noAutofit/>
          </a:bodyPr>
          <a:lstStyle/>
          <a:p>
            <a:pPr indent="-152400" lvl="0" marL="0" marR="0" rtl="0" algn="l">
              <a:lnSpc>
                <a:spcPct val="90000"/>
              </a:lnSpc>
              <a:spcBef>
                <a:spcPts val="0"/>
              </a:spcBef>
              <a:spcAft>
                <a:spcPts val="0"/>
              </a:spcAft>
              <a:buClr>
                <a:schemeClr val="accent1"/>
              </a:buClr>
              <a:buSzPts val="2400"/>
              <a:buFont typeface="Calibri"/>
              <a:buNone/>
            </a:pPr>
            <a:r>
              <a:t/>
            </a:r>
            <a:endParaRPr b="0" i="0" sz="2400" u="none" cap="none" strike="noStrike">
              <a:solidFill>
                <a:srgbClr val="3F3F3F"/>
              </a:solidFill>
              <a:latin typeface="Calibri"/>
              <a:ea typeface="Calibri"/>
              <a:cs typeface="Calibri"/>
              <a:sym typeface="Calibri"/>
            </a:endParaRPr>
          </a:p>
          <a:p>
            <a:pPr indent="-152400" lvl="0" marL="0" marR="0" rtl="0" algn="l">
              <a:lnSpc>
                <a:spcPct val="90000"/>
              </a:lnSpc>
              <a:spcBef>
                <a:spcPts val="1400"/>
              </a:spcBef>
              <a:spcAft>
                <a:spcPts val="0"/>
              </a:spcAft>
              <a:buClr>
                <a:schemeClr val="accent1"/>
              </a:buClr>
              <a:buSzPts val="2400"/>
              <a:buFont typeface="Calibri"/>
              <a:buNone/>
            </a:pPr>
            <a:r>
              <a:rPr b="0" i="0" lang="en-US" sz="2400" u="none" cap="none" strike="noStrike">
                <a:solidFill>
                  <a:srgbClr val="3F3F3F"/>
                </a:solidFill>
                <a:latin typeface="Calibri"/>
                <a:ea typeface="Calibri"/>
                <a:cs typeface="Calibri"/>
                <a:sym typeface="Calibri"/>
              </a:rPr>
              <a:t>El modelo y enlazado de los datos se realizó con las herramientas Grefine y Protege, dando lugar a los ficheros Ontology-updated.ttl y  Centros-de-Educacion.ttl, de los que se nutre nuestra herramienta para encontrar la información. </a:t>
            </a:r>
          </a:p>
          <a:p>
            <a:pPr indent="-152400" lvl="0" marL="0" marR="0" rtl="0" algn="l">
              <a:lnSpc>
                <a:spcPct val="90000"/>
              </a:lnSpc>
              <a:spcBef>
                <a:spcPts val="1400"/>
              </a:spcBef>
              <a:spcAft>
                <a:spcPts val="0"/>
              </a:spcAft>
              <a:buClr>
                <a:schemeClr val="accent1"/>
              </a:buClr>
              <a:buSzPts val="2400"/>
              <a:buFont typeface="Calibri"/>
              <a:buNone/>
            </a:pPr>
            <a:r>
              <a:rPr b="0" i="0" lang="en-US" sz="2400" u="none" cap="none" strike="noStrike">
                <a:solidFill>
                  <a:srgbClr val="3F3F3F"/>
                </a:solidFill>
                <a:latin typeface="Calibri"/>
                <a:ea typeface="Calibri"/>
                <a:cs typeface="Calibri"/>
                <a:sym typeface="Calibri"/>
              </a:rPr>
              <a:t>Por último, para ofrecer una funcionalidad completa, la aplicación realiza consultas SPARQL a dbpedia para obtener información relevante sobre los barrios en los que se encuentra cada centro.</a:t>
            </a:r>
          </a:p>
        </p:txBody>
      </p:sp>
    </p:spTree>
  </p:cSld>
  <p:clrMapOvr>
    <a:masterClrMapping/>
  </p:clrMapOvr>
</p:sld>
</file>

<file path=ppt/theme/theme1.xml><?xml version="1.0" encoding="utf-8"?>
<a:theme xmlns:a="http://schemas.openxmlformats.org/drawingml/2006/main" xmlns:r="http://schemas.openxmlformats.org/officeDocument/2006/relationships" name="Retrospección">
  <a:themeElements>
    <a:clrScheme name="Retrospección">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HDOfficeLightV0">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