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7"/>
  </p:notesMasterIdLst>
  <p:sldIdLst>
    <p:sldId id="256" r:id="rId2"/>
    <p:sldId id="261" r:id="rId3"/>
    <p:sldId id="300" r:id="rId4"/>
    <p:sldId id="297" r:id="rId5"/>
    <p:sldId id="298" r:id="rId6"/>
    <p:sldId id="259" r:id="rId7"/>
    <p:sldId id="299" r:id="rId8"/>
    <p:sldId id="262" r:id="rId9"/>
    <p:sldId id="263" r:id="rId10"/>
    <p:sldId id="264" r:id="rId11"/>
    <p:sldId id="267" r:id="rId12"/>
    <p:sldId id="268" r:id="rId13"/>
    <p:sldId id="269" r:id="rId14"/>
    <p:sldId id="270" r:id="rId15"/>
    <p:sldId id="275" r:id="rId16"/>
  </p:sldIdLst>
  <p:sldSz cx="9144000" cy="5143500" type="screen16x9"/>
  <p:notesSz cx="6858000" cy="9144000"/>
  <p:embeddedFontLst>
    <p:embeddedFont>
      <p:font typeface="Raleway Black" charset="0"/>
      <p:bold r:id="rId18"/>
      <p:boldItalic r:id="rId19"/>
    </p:embeddedFont>
    <p:embeddedFont>
      <p:font typeface="Hanken Grotesk" charset="0"/>
      <p:regular r:id="rId20"/>
      <p:bold r:id="rId21"/>
      <p:italic r:id="rId22"/>
      <p:boldItalic r:id="rId23"/>
    </p:embeddedFont>
    <p:embeddedFont>
      <p:font typeface="Raleway" charset="0"/>
      <p:regular r:id="rId24"/>
      <p:bold r:id="rId25"/>
      <p:italic r:id="rId26"/>
      <p:boldItalic r:id="rId27"/>
    </p:embeddedFont>
    <p:embeddedFont>
      <p:font typeface="Nunito Light" charset="0"/>
      <p:regular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sha pawar" initials="Hp" lastIdx="1" clrIdx="0">
    <p:extLst>
      <p:ext uri="{19B8F6BF-5375-455C-9EA6-DF929625EA0E}">
        <p15:presenceInfo xmlns="" xmlns:p15="http://schemas.microsoft.com/office/powerpoint/2012/main" userId="1a7a05d4a3f4861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2156FC40-D600-4E83-8EC4-263AE6C4AB6D}">
  <a:tblStyle styleId="{2156FC40-D600-4E83-8EC4-263AE6C4AB6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0D5D794-A4DE-4893-BDC8-A69B0B9D5784}"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7930" autoAdjust="0"/>
    <p:restoredTop sz="94660"/>
  </p:normalViewPr>
  <p:slideViewPr>
    <p:cSldViewPr snapToGrid="0">
      <p:cViewPr varScale="1">
        <p:scale>
          <a:sx n="91" d="100"/>
          <a:sy n="91" d="100"/>
        </p:scale>
        <p:origin x="-288" y="-60"/>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9-26T22:39:14.877" idx="1">
    <p:pos x="4744" y="198"/>
    <p:text/>
    <p:extLst>
      <p:ext uri="{C676402C-5697-4E1C-873F-D02D1690AC5C}">
        <p15:threadingInfo xmlns=""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2576a45fa49_2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2576a45fa49_2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1"/>
        <p:cNvGrpSpPr/>
        <p:nvPr/>
      </p:nvGrpSpPr>
      <p:grpSpPr>
        <a:xfrm>
          <a:off x="0" y="0"/>
          <a:ext cx="0" cy="0"/>
          <a:chOff x="0" y="0"/>
          <a:chExt cx="0" cy="0"/>
        </a:xfrm>
      </p:grpSpPr>
      <p:sp>
        <p:nvSpPr>
          <p:cNvPr id="1202" name="Google Shape;1202;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3" name="Google Shape;1203;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216241d4a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216241d4a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 name="Google Shape;957;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15975" y="1999150"/>
            <a:ext cx="4384800" cy="1698900"/>
          </a:xfrm>
          <a:prstGeom prst="rect">
            <a:avLst/>
          </a:prstGeom>
          <a:noFill/>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3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115975" y="3719650"/>
            <a:ext cx="4384800" cy="3789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7612300" y="-540750"/>
            <a:ext cx="1111343" cy="1111343"/>
            <a:chOff x="8307725" y="278700"/>
            <a:chExt cx="1111343" cy="1111343"/>
          </a:xfrm>
        </p:grpSpPr>
        <p:sp>
          <p:nvSpPr>
            <p:cNvPr id="12" name="Google Shape;12;p2"/>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8208698" y="2109319"/>
            <a:ext cx="1160062" cy="247278"/>
            <a:chOff x="8208698" y="2109319"/>
            <a:chExt cx="1160062" cy="247278"/>
          </a:xfrm>
        </p:grpSpPr>
        <p:sp>
          <p:nvSpPr>
            <p:cNvPr id="15" name="Google Shape;15;p2"/>
            <p:cNvSpPr/>
            <p:nvPr/>
          </p:nvSpPr>
          <p:spPr>
            <a:xfrm rot="5400000">
              <a:off x="8424637" y="18933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8917458" y="19052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rot="5400000" flipH="1">
            <a:off x="6277862" y="5350755"/>
            <a:ext cx="4486819" cy="625122"/>
            <a:chOff x="-78438" y="4073905"/>
            <a:chExt cx="4486819" cy="625122"/>
          </a:xfrm>
        </p:grpSpPr>
        <p:cxnSp>
          <p:nvCxnSpPr>
            <p:cNvPr id="18" name="Google Shape;18;p2"/>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19" name="Google Shape;19;p2"/>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20" name="Google Shape;20;p2"/>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rot="-5400000">
            <a:off x="8388339" y="1273396"/>
            <a:ext cx="493321" cy="357312"/>
            <a:chOff x="1722354" y="229144"/>
            <a:chExt cx="1748744" cy="1266614"/>
          </a:xfrm>
        </p:grpSpPr>
        <p:sp>
          <p:nvSpPr>
            <p:cNvPr id="22" name="Google Shape;22;p2"/>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400"/>
        <p:cNvGrpSpPr/>
        <p:nvPr/>
      </p:nvGrpSpPr>
      <p:grpSpPr>
        <a:xfrm>
          <a:off x="0" y="0"/>
          <a:ext cx="0" cy="0"/>
          <a:chOff x="0" y="0"/>
          <a:chExt cx="0" cy="0"/>
        </a:xfrm>
      </p:grpSpPr>
      <p:sp>
        <p:nvSpPr>
          <p:cNvPr id="401" name="Google Shape;401;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2" name="Google Shape;402;p16"/>
          <p:cNvSpPr txBox="1">
            <a:spLocks noGrp="1"/>
          </p:cNvSpPr>
          <p:nvPr>
            <p:ph type="subTitle" idx="1"/>
          </p:nvPr>
        </p:nvSpPr>
        <p:spPr>
          <a:xfrm>
            <a:off x="1090025" y="2438273"/>
            <a:ext cx="22602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3" name="Google Shape;403;p16"/>
          <p:cNvSpPr txBox="1">
            <a:spLocks noGrp="1"/>
          </p:cNvSpPr>
          <p:nvPr>
            <p:ph type="subTitle" idx="2"/>
          </p:nvPr>
        </p:nvSpPr>
        <p:spPr>
          <a:xfrm>
            <a:off x="3501725" y="2438273"/>
            <a:ext cx="22602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4" name="Google Shape;404;p16"/>
          <p:cNvSpPr txBox="1">
            <a:spLocks noGrp="1"/>
          </p:cNvSpPr>
          <p:nvPr>
            <p:ph type="subTitle" idx="3"/>
          </p:nvPr>
        </p:nvSpPr>
        <p:spPr>
          <a:xfrm>
            <a:off x="5913431" y="2438273"/>
            <a:ext cx="22602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5" name="Google Shape;405;p16"/>
          <p:cNvSpPr txBox="1">
            <a:spLocks noGrp="1"/>
          </p:cNvSpPr>
          <p:nvPr>
            <p:ph type="subTitle" idx="4"/>
          </p:nvPr>
        </p:nvSpPr>
        <p:spPr>
          <a:xfrm>
            <a:off x="1090025" y="2029925"/>
            <a:ext cx="2260200" cy="480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06" name="Google Shape;406;p16"/>
          <p:cNvSpPr txBox="1">
            <a:spLocks noGrp="1"/>
          </p:cNvSpPr>
          <p:nvPr>
            <p:ph type="subTitle" idx="5"/>
          </p:nvPr>
        </p:nvSpPr>
        <p:spPr>
          <a:xfrm>
            <a:off x="3501728" y="2029925"/>
            <a:ext cx="2260200" cy="480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07" name="Google Shape;407;p16"/>
          <p:cNvSpPr txBox="1">
            <a:spLocks noGrp="1"/>
          </p:cNvSpPr>
          <p:nvPr>
            <p:ph type="subTitle" idx="6"/>
          </p:nvPr>
        </p:nvSpPr>
        <p:spPr>
          <a:xfrm>
            <a:off x="5913432" y="2029925"/>
            <a:ext cx="2260200" cy="480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408" name="Google Shape;408;p16"/>
          <p:cNvGrpSpPr/>
          <p:nvPr/>
        </p:nvGrpSpPr>
        <p:grpSpPr>
          <a:xfrm>
            <a:off x="188277" y="445029"/>
            <a:ext cx="8669349" cy="4596267"/>
            <a:chOff x="188277" y="445029"/>
            <a:chExt cx="8669349" cy="4596267"/>
          </a:xfrm>
        </p:grpSpPr>
        <p:sp>
          <p:nvSpPr>
            <p:cNvPr id="409" name="Google Shape;409;p16"/>
            <p:cNvSpPr/>
            <p:nvPr/>
          </p:nvSpPr>
          <p:spPr>
            <a:xfrm rot="10800000">
              <a:off x="8615635" y="6844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6"/>
            <p:cNvSpPr/>
            <p:nvPr/>
          </p:nvSpPr>
          <p:spPr>
            <a:xfrm rot="10800000">
              <a:off x="8814510" y="4450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1" name="Google Shape;411;p16"/>
            <p:cNvGrpSpPr/>
            <p:nvPr/>
          </p:nvGrpSpPr>
          <p:grpSpPr>
            <a:xfrm>
              <a:off x="188277" y="4275152"/>
              <a:ext cx="206891" cy="766144"/>
              <a:chOff x="8650702" y="3525402"/>
              <a:chExt cx="206891" cy="766144"/>
            </a:xfrm>
          </p:grpSpPr>
          <p:sp>
            <p:nvSpPr>
              <p:cNvPr id="412" name="Google Shape;412;p16"/>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6"/>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4" name="Google Shape;414;p16"/>
          <p:cNvGrpSpPr/>
          <p:nvPr/>
        </p:nvGrpSpPr>
        <p:grpSpPr>
          <a:xfrm>
            <a:off x="478250" y="1380581"/>
            <a:ext cx="8298985" cy="1930684"/>
            <a:chOff x="478250" y="1380581"/>
            <a:chExt cx="8298985" cy="1930684"/>
          </a:xfrm>
        </p:grpSpPr>
        <p:sp>
          <p:nvSpPr>
            <p:cNvPr id="415" name="Google Shape;415;p16"/>
            <p:cNvSpPr/>
            <p:nvPr/>
          </p:nvSpPr>
          <p:spPr>
            <a:xfrm rot="10800000">
              <a:off x="8737179" y="138058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6"/>
            <p:cNvSpPr/>
            <p:nvPr/>
          </p:nvSpPr>
          <p:spPr>
            <a:xfrm rot="10800000">
              <a:off x="478250" y="287038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16"/>
          <p:cNvGrpSpPr/>
          <p:nvPr/>
        </p:nvGrpSpPr>
        <p:grpSpPr>
          <a:xfrm>
            <a:off x="260198" y="-534009"/>
            <a:ext cx="8742927" cy="5946659"/>
            <a:chOff x="260198" y="-534009"/>
            <a:chExt cx="8742927" cy="5946659"/>
          </a:xfrm>
        </p:grpSpPr>
        <p:grpSp>
          <p:nvGrpSpPr>
            <p:cNvPr id="418" name="Google Shape;418;p16"/>
            <p:cNvGrpSpPr/>
            <p:nvPr/>
          </p:nvGrpSpPr>
          <p:grpSpPr>
            <a:xfrm rot="5400000" flipH="1">
              <a:off x="7247712" y="-188135"/>
              <a:ext cx="965258" cy="273510"/>
              <a:chOff x="-6675" y="2881558"/>
              <a:chExt cx="9140700" cy="2059567"/>
            </a:xfrm>
          </p:grpSpPr>
          <p:cxnSp>
            <p:nvCxnSpPr>
              <p:cNvPr id="419" name="Google Shape;419;p16"/>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0" name="Google Shape;420;p16"/>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1" name="Google Shape;421;p16"/>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2" name="Google Shape;422;p16"/>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3" name="Google Shape;423;p16"/>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424" name="Google Shape;424;p16"/>
            <p:cNvSpPr/>
            <p:nvPr/>
          </p:nvSpPr>
          <p:spPr>
            <a:xfrm>
              <a:off x="5746750" y="-5700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grpSp>
          <p:nvGrpSpPr>
            <p:cNvPr id="425" name="Google Shape;425;p16"/>
            <p:cNvGrpSpPr/>
            <p:nvPr/>
          </p:nvGrpSpPr>
          <p:grpSpPr>
            <a:xfrm>
              <a:off x="260198" y="3089575"/>
              <a:ext cx="493321" cy="2323075"/>
              <a:chOff x="260198" y="3089575"/>
              <a:chExt cx="493321" cy="2323075"/>
            </a:xfrm>
          </p:grpSpPr>
          <p:grpSp>
            <p:nvGrpSpPr>
              <p:cNvPr id="426" name="Google Shape;426;p16"/>
              <p:cNvGrpSpPr/>
              <p:nvPr/>
            </p:nvGrpSpPr>
            <p:grpSpPr>
              <a:xfrm rot="10800000">
                <a:off x="260198" y="3645746"/>
                <a:ext cx="493321" cy="357312"/>
                <a:chOff x="1722354" y="229144"/>
                <a:chExt cx="1748744" cy="1266614"/>
              </a:xfrm>
            </p:grpSpPr>
            <p:sp>
              <p:nvSpPr>
                <p:cNvPr id="427" name="Google Shape;427;p16"/>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6"/>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9" name="Google Shape;429;p16"/>
              <p:cNvSpPr/>
              <p:nvPr/>
            </p:nvSpPr>
            <p:spPr>
              <a:xfrm>
                <a:off x="260200" y="3089575"/>
                <a:ext cx="476150" cy="2323075"/>
              </a:xfrm>
              <a:custGeom>
                <a:avLst/>
                <a:gdLst/>
                <a:ahLst/>
                <a:cxnLst/>
                <a:rect l="l" t="t" r="r" b="b"/>
                <a:pathLst>
                  <a:path w="19046" h="92923" extrusionOk="0">
                    <a:moveTo>
                      <a:pt x="0" y="0"/>
                    </a:moveTo>
                    <a:lnTo>
                      <a:pt x="0" y="36635"/>
                    </a:lnTo>
                    <a:lnTo>
                      <a:pt x="19046" y="55681"/>
                    </a:lnTo>
                    <a:lnTo>
                      <a:pt x="19046" y="92923"/>
                    </a:lnTo>
                  </a:path>
                </a:pathLst>
              </a:custGeom>
              <a:noFill/>
              <a:ln w="9525" cap="flat" cmpd="sng">
                <a:solidFill>
                  <a:schemeClr val="accent1"/>
                </a:solidFill>
                <a:prstDash val="solid"/>
                <a:round/>
                <a:headEnd type="none" w="med" len="med"/>
                <a:tailEnd type="none" w="med" len="med"/>
              </a:ln>
            </p:spPr>
          </p:sp>
        </p:grpSp>
      </p:grpSp>
      <p:sp>
        <p:nvSpPr>
          <p:cNvPr id="430" name="Google Shape;430;p16"/>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31"/>
        <p:cNvGrpSpPr/>
        <p:nvPr/>
      </p:nvGrpSpPr>
      <p:grpSpPr>
        <a:xfrm>
          <a:off x="0" y="0"/>
          <a:ext cx="0" cy="0"/>
          <a:chOff x="0" y="0"/>
          <a:chExt cx="0" cy="0"/>
        </a:xfrm>
      </p:grpSpPr>
      <p:sp>
        <p:nvSpPr>
          <p:cNvPr id="432" name="Google Shape;432;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a:endParaRPr/>
          </a:p>
        </p:txBody>
      </p:sp>
      <p:sp>
        <p:nvSpPr>
          <p:cNvPr id="433" name="Google Shape;433;p17"/>
          <p:cNvSpPr txBox="1">
            <a:spLocks noGrp="1"/>
          </p:cNvSpPr>
          <p:nvPr>
            <p:ph type="subTitle" idx="1"/>
          </p:nvPr>
        </p:nvSpPr>
        <p:spPr>
          <a:xfrm>
            <a:off x="1253224" y="17701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4" name="Google Shape;434;p17"/>
          <p:cNvSpPr txBox="1">
            <a:spLocks noGrp="1"/>
          </p:cNvSpPr>
          <p:nvPr>
            <p:ph type="subTitle" idx="2"/>
          </p:nvPr>
        </p:nvSpPr>
        <p:spPr>
          <a:xfrm>
            <a:off x="5079776" y="17701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5" name="Google Shape;435;p17"/>
          <p:cNvSpPr txBox="1">
            <a:spLocks noGrp="1"/>
          </p:cNvSpPr>
          <p:nvPr>
            <p:ph type="subTitle" idx="3"/>
          </p:nvPr>
        </p:nvSpPr>
        <p:spPr>
          <a:xfrm>
            <a:off x="1253224" y="32817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6" name="Google Shape;436;p17"/>
          <p:cNvSpPr txBox="1">
            <a:spLocks noGrp="1"/>
          </p:cNvSpPr>
          <p:nvPr>
            <p:ph type="subTitle" idx="4"/>
          </p:nvPr>
        </p:nvSpPr>
        <p:spPr>
          <a:xfrm>
            <a:off x="5079776" y="32817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7" name="Google Shape;437;p17"/>
          <p:cNvSpPr txBox="1">
            <a:spLocks noGrp="1"/>
          </p:cNvSpPr>
          <p:nvPr>
            <p:ph type="subTitle" idx="5"/>
          </p:nvPr>
        </p:nvSpPr>
        <p:spPr>
          <a:xfrm>
            <a:off x="1253225" y="1316050"/>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38" name="Google Shape;438;p17"/>
          <p:cNvSpPr txBox="1">
            <a:spLocks noGrp="1"/>
          </p:cNvSpPr>
          <p:nvPr>
            <p:ph type="subTitle" idx="6"/>
          </p:nvPr>
        </p:nvSpPr>
        <p:spPr>
          <a:xfrm>
            <a:off x="1253225" y="2827725"/>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39" name="Google Shape;439;p17"/>
          <p:cNvSpPr txBox="1">
            <a:spLocks noGrp="1"/>
          </p:cNvSpPr>
          <p:nvPr>
            <p:ph type="subTitle" idx="7"/>
          </p:nvPr>
        </p:nvSpPr>
        <p:spPr>
          <a:xfrm>
            <a:off x="5079750" y="1316050"/>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40" name="Google Shape;440;p17"/>
          <p:cNvSpPr txBox="1">
            <a:spLocks noGrp="1"/>
          </p:cNvSpPr>
          <p:nvPr>
            <p:ph type="subTitle" idx="8"/>
          </p:nvPr>
        </p:nvSpPr>
        <p:spPr>
          <a:xfrm>
            <a:off x="5079750" y="2827725"/>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441" name="Google Shape;441;p17"/>
          <p:cNvGrpSpPr/>
          <p:nvPr/>
        </p:nvGrpSpPr>
        <p:grpSpPr>
          <a:xfrm>
            <a:off x="487075" y="3743425"/>
            <a:ext cx="8733034" cy="1098995"/>
            <a:chOff x="487075" y="3743425"/>
            <a:chExt cx="8733034" cy="1098995"/>
          </a:xfrm>
        </p:grpSpPr>
        <p:sp>
          <p:nvSpPr>
            <p:cNvPr id="442" name="Google Shape;442;p17"/>
            <p:cNvSpPr/>
            <p:nvPr/>
          </p:nvSpPr>
          <p:spPr>
            <a:xfrm rot="5400000">
              <a:off x="8961054" y="3726360"/>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7"/>
            <p:cNvSpPr/>
            <p:nvPr/>
          </p:nvSpPr>
          <p:spPr>
            <a:xfrm rot="5400000">
              <a:off x="8721654" y="352748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4" name="Google Shape;444;p17"/>
            <p:cNvGrpSpPr/>
            <p:nvPr/>
          </p:nvGrpSpPr>
          <p:grpSpPr>
            <a:xfrm rot="5400000">
              <a:off x="766702" y="4355902"/>
              <a:ext cx="206891" cy="766144"/>
              <a:chOff x="8650702" y="3525402"/>
              <a:chExt cx="206891" cy="766144"/>
            </a:xfrm>
          </p:grpSpPr>
          <p:sp>
            <p:nvSpPr>
              <p:cNvPr id="445" name="Google Shape;445;p17"/>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7"/>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7" name="Google Shape;447;p17"/>
          <p:cNvGrpSpPr/>
          <p:nvPr/>
        </p:nvGrpSpPr>
        <p:grpSpPr>
          <a:xfrm>
            <a:off x="197650" y="1003129"/>
            <a:ext cx="8689509" cy="2910487"/>
            <a:chOff x="197650" y="1003129"/>
            <a:chExt cx="8689509" cy="2910487"/>
          </a:xfrm>
        </p:grpSpPr>
        <p:sp>
          <p:nvSpPr>
            <p:cNvPr id="448" name="Google Shape;448;p17"/>
            <p:cNvSpPr/>
            <p:nvPr/>
          </p:nvSpPr>
          <p:spPr>
            <a:xfrm>
              <a:off x="8847104" y="1003129"/>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7"/>
            <p:cNvSpPr/>
            <p:nvPr/>
          </p:nvSpPr>
          <p:spPr>
            <a:xfrm rot="10800000">
              <a:off x="197650" y="34727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17"/>
          <p:cNvGrpSpPr/>
          <p:nvPr/>
        </p:nvGrpSpPr>
        <p:grpSpPr>
          <a:xfrm>
            <a:off x="-30950" y="-166792"/>
            <a:ext cx="9501942" cy="5231667"/>
            <a:chOff x="-30950" y="-166792"/>
            <a:chExt cx="9501942" cy="5231667"/>
          </a:xfrm>
        </p:grpSpPr>
        <p:grpSp>
          <p:nvGrpSpPr>
            <p:cNvPr id="451" name="Google Shape;451;p17"/>
            <p:cNvGrpSpPr/>
            <p:nvPr/>
          </p:nvGrpSpPr>
          <p:grpSpPr>
            <a:xfrm rot="-5400000">
              <a:off x="8362773" y="2998996"/>
              <a:ext cx="493321" cy="357312"/>
              <a:chOff x="1722354" y="229144"/>
              <a:chExt cx="1748744" cy="1266614"/>
            </a:xfrm>
          </p:grpSpPr>
          <p:sp>
            <p:nvSpPr>
              <p:cNvPr id="452" name="Google Shape;452;p17"/>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7"/>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 name="Google Shape;454;p17"/>
            <p:cNvGrpSpPr/>
            <p:nvPr/>
          </p:nvGrpSpPr>
          <p:grpSpPr>
            <a:xfrm rot="10800000" flipH="1">
              <a:off x="8505734" y="1680044"/>
              <a:ext cx="965258" cy="273510"/>
              <a:chOff x="-6675" y="2881558"/>
              <a:chExt cx="9140700" cy="2059567"/>
            </a:xfrm>
          </p:grpSpPr>
          <p:cxnSp>
            <p:nvCxnSpPr>
              <p:cNvPr id="455" name="Google Shape;455;p17"/>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6" name="Google Shape;456;p17"/>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7" name="Google Shape;457;p17"/>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8" name="Google Shape;458;p17"/>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9" name="Google Shape;459;p17"/>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460" name="Google Shape;460;p17"/>
            <p:cNvSpPr/>
            <p:nvPr/>
          </p:nvSpPr>
          <p:spPr>
            <a:xfrm rot="5400000">
              <a:off x="7121670" y="121727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461" name="Google Shape;461;p17"/>
            <p:cNvSpPr/>
            <p:nvPr/>
          </p:nvSpPr>
          <p:spPr>
            <a:xfrm>
              <a:off x="-30950" y="2650075"/>
              <a:ext cx="581550" cy="2414800"/>
            </a:xfrm>
            <a:custGeom>
              <a:avLst/>
              <a:gdLst/>
              <a:ahLst/>
              <a:cxnLst/>
              <a:rect l="l" t="t" r="r" b="b"/>
              <a:pathLst>
                <a:path w="23262" h="96592" extrusionOk="0">
                  <a:moveTo>
                    <a:pt x="0" y="0"/>
                  </a:moveTo>
                  <a:lnTo>
                    <a:pt x="18318" y="18318"/>
                  </a:lnTo>
                  <a:lnTo>
                    <a:pt x="18318" y="58471"/>
                  </a:lnTo>
                  <a:lnTo>
                    <a:pt x="10373" y="66417"/>
                  </a:lnTo>
                  <a:lnTo>
                    <a:pt x="10373" y="83703"/>
                  </a:lnTo>
                  <a:lnTo>
                    <a:pt x="23262" y="96592"/>
                  </a:lnTo>
                </a:path>
              </a:pathLst>
            </a:custGeom>
            <a:noFill/>
            <a:ln w="9525" cap="flat" cmpd="sng">
              <a:solidFill>
                <a:schemeClr val="accent1"/>
              </a:solidFill>
              <a:prstDash val="solid"/>
              <a:round/>
              <a:headEnd type="none" w="med" len="med"/>
              <a:tailEnd type="none" w="med" len="med"/>
            </a:ln>
          </p:spPr>
        </p:sp>
      </p:grpSp>
      <p:sp>
        <p:nvSpPr>
          <p:cNvPr id="462" name="Google Shape;462;p17"/>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63"/>
        <p:cNvGrpSpPr/>
        <p:nvPr/>
      </p:nvGrpSpPr>
      <p:grpSpPr>
        <a:xfrm>
          <a:off x="0" y="0"/>
          <a:ext cx="0" cy="0"/>
          <a:chOff x="0" y="0"/>
          <a:chExt cx="0" cy="0"/>
        </a:xfrm>
      </p:grpSpPr>
      <p:sp>
        <p:nvSpPr>
          <p:cNvPr id="464" name="Google Shape;464;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a:endParaRPr/>
          </a:p>
        </p:txBody>
      </p:sp>
      <p:sp>
        <p:nvSpPr>
          <p:cNvPr id="465" name="Google Shape;465;p18"/>
          <p:cNvSpPr txBox="1">
            <a:spLocks noGrp="1"/>
          </p:cNvSpPr>
          <p:nvPr>
            <p:ph type="subTitle" idx="1"/>
          </p:nvPr>
        </p:nvSpPr>
        <p:spPr>
          <a:xfrm>
            <a:off x="1182950" y="1729925"/>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6" name="Google Shape;466;p18"/>
          <p:cNvSpPr txBox="1">
            <a:spLocks noGrp="1"/>
          </p:cNvSpPr>
          <p:nvPr>
            <p:ph type="subTitle" idx="2"/>
          </p:nvPr>
        </p:nvSpPr>
        <p:spPr>
          <a:xfrm>
            <a:off x="3580856" y="1729934"/>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7" name="Google Shape;467;p18"/>
          <p:cNvSpPr txBox="1">
            <a:spLocks noGrp="1"/>
          </p:cNvSpPr>
          <p:nvPr>
            <p:ph type="subTitle" idx="3"/>
          </p:nvPr>
        </p:nvSpPr>
        <p:spPr>
          <a:xfrm>
            <a:off x="1182950" y="3419050"/>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8" name="Google Shape;468;p18"/>
          <p:cNvSpPr txBox="1">
            <a:spLocks noGrp="1"/>
          </p:cNvSpPr>
          <p:nvPr>
            <p:ph type="subTitle" idx="4"/>
          </p:nvPr>
        </p:nvSpPr>
        <p:spPr>
          <a:xfrm>
            <a:off x="3579000" y="3419050"/>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9" name="Google Shape;469;p18"/>
          <p:cNvSpPr txBox="1">
            <a:spLocks noGrp="1"/>
          </p:cNvSpPr>
          <p:nvPr>
            <p:ph type="subTitle" idx="5"/>
          </p:nvPr>
        </p:nvSpPr>
        <p:spPr>
          <a:xfrm>
            <a:off x="5975050" y="1729934"/>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0" name="Google Shape;470;p18"/>
          <p:cNvSpPr txBox="1">
            <a:spLocks noGrp="1"/>
          </p:cNvSpPr>
          <p:nvPr>
            <p:ph type="subTitle" idx="6"/>
          </p:nvPr>
        </p:nvSpPr>
        <p:spPr>
          <a:xfrm>
            <a:off x="5975050" y="3419050"/>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1" name="Google Shape;471;p18"/>
          <p:cNvSpPr txBox="1">
            <a:spLocks noGrp="1"/>
          </p:cNvSpPr>
          <p:nvPr>
            <p:ph type="subTitle" idx="7"/>
          </p:nvPr>
        </p:nvSpPr>
        <p:spPr>
          <a:xfrm>
            <a:off x="1190750" y="1396451"/>
            <a:ext cx="1978200" cy="465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2" name="Google Shape;472;p18"/>
          <p:cNvSpPr txBox="1">
            <a:spLocks noGrp="1"/>
          </p:cNvSpPr>
          <p:nvPr>
            <p:ph type="subTitle" idx="8"/>
          </p:nvPr>
        </p:nvSpPr>
        <p:spPr>
          <a:xfrm>
            <a:off x="3584756" y="1396458"/>
            <a:ext cx="1978200" cy="465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3" name="Google Shape;473;p18"/>
          <p:cNvSpPr txBox="1">
            <a:spLocks noGrp="1"/>
          </p:cNvSpPr>
          <p:nvPr>
            <p:ph type="subTitle" idx="9"/>
          </p:nvPr>
        </p:nvSpPr>
        <p:spPr>
          <a:xfrm>
            <a:off x="5978950" y="1396458"/>
            <a:ext cx="1978200" cy="465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4" name="Google Shape;474;p18"/>
          <p:cNvSpPr txBox="1">
            <a:spLocks noGrp="1"/>
          </p:cNvSpPr>
          <p:nvPr>
            <p:ph type="subTitle" idx="13"/>
          </p:nvPr>
        </p:nvSpPr>
        <p:spPr>
          <a:xfrm>
            <a:off x="1182950" y="3082550"/>
            <a:ext cx="1986000" cy="46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5" name="Google Shape;475;p18"/>
          <p:cNvSpPr txBox="1">
            <a:spLocks noGrp="1"/>
          </p:cNvSpPr>
          <p:nvPr>
            <p:ph type="subTitle" idx="14"/>
          </p:nvPr>
        </p:nvSpPr>
        <p:spPr>
          <a:xfrm>
            <a:off x="3584758" y="3082550"/>
            <a:ext cx="1978200" cy="46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6" name="Google Shape;476;p18"/>
          <p:cNvSpPr txBox="1">
            <a:spLocks noGrp="1"/>
          </p:cNvSpPr>
          <p:nvPr>
            <p:ph type="subTitle" idx="15"/>
          </p:nvPr>
        </p:nvSpPr>
        <p:spPr>
          <a:xfrm>
            <a:off x="5978948" y="3082550"/>
            <a:ext cx="1978200" cy="46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477" name="Google Shape;477;p18"/>
          <p:cNvGrpSpPr/>
          <p:nvPr/>
        </p:nvGrpSpPr>
        <p:grpSpPr>
          <a:xfrm>
            <a:off x="-173589" y="2054902"/>
            <a:ext cx="8977956" cy="875138"/>
            <a:chOff x="-173589" y="2054902"/>
            <a:chExt cx="8977956" cy="875138"/>
          </a:xfrm>
        </p:grpSpPr>
        <p:sp>
          <p:nvSpPr>
            <p:cNvPr id="478" name="Google Shape;478;p18"/>
            <p:cNvSpPr/>
            <p:nvPr/>
          </p:nvSpPr>
          <p:spPr>
            <a:xfrm rot="-5400000" flipH="1">
              <a:off x="157300" y="267098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8"/>
            <p:cNvSpPr/>
            <p:nvPr/>
          </p:nvSpPr>
          <p:spPr>
            <a:xfrm rot="-5400000" flipH="1">
              <a:off x="42350" y="242358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0" name="Google Shape;480;p18"/>
            <p:cNvGrpSpPr/>
            <p:nvPr/>
          </p:nvGrpSpPr>
          <p:grpSpPr>
            <a:xfrm rot="10800000" flipH="1">
              <a:off x="8597477" y="2054902"/>
              <a:ext cx="206891" cy="766144"/>
              <a:chOff x="8650702" y="3525402"/>
              <a:chExt cx="206891" cy="766144"/>
            </a:xfrm>
          </p:grpSpPr>
          <p:sp>
            <p:nvSpPr>
              <p:cNvPr id="481" name="Google Shape;481;p18"/>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8"/>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3" name="Google Shape;483;p18"/>
          <p:cNvGrpSpPr/>
          <p:nvPr/>
        </p:nvGrpSpPr>
        <p:grpSpPr>
          <a:xfrm>
            <a:off x="756786" y="700836"/>
            <a:ext cx="8183234" cy="4589198"/>
            <a:chOff x="756786" y="700836"/>
            <a:chExt cx="8183234" cy="4589198"/>
          </a:xfrm>
        </p:grpSpPr>
        <p:sp>
          <p:nvSpPr>
            <p:cNvPr id="484" name="Google Shape;484;p18"/>
            <p:cNvSpPr/>
            <p:nvPr/>
          </p:nvSpPr>
          <p:spPr>
            <a:xfrm flipH="1">
              <a:off x="756786" y="4849154"/>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8"/>
            <p:cNvSpPr/>
            <p:nvPr/>
          </p:nvSpPr>
          <p:spPr>
            <a:xfrm rot="10800000" flipH="1">
              <a:off x="8899964" y="7008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18"/>
          <p:cNvGrpSpPr/>
          <p:nvPr/>
        </p:nvGrpSpPr>
        <p:grpSpPr>
          <a:xfrm>
            <a:off x="-418722" y="-549400"/>
            <a:ext cx="9906875" cy="5811597"/>
            <a:chOff x="-418722" y="-549400"/>
            <a:chExt cx="9906875" cy="5811597"/>
          </a:xfrm>
        </p:grpSpPr>
        <p:grpSp>
          <p:nvGrpSpPr>
            <p:cNvPr id="487" name="Google Shape;487;p18"/>
            <p:cNvGrpSpPr/>
            <p:nvPr/>
          </p:nvGrpSpPr>
          <p:grpSpPr>
            <a:xfrm rot="10800000" flipH="1">
              <a:off x="8269288" y="182196"/>
              <a:ext cx="493321" cy="357312"/>
              <a:chOff x="1722354" y="229144"/>
              <a:chExt cx="1748744" cy="1266614"/>
            </a:xfrm>
          </p:grpSpPr>
          <p:sp>
            <p:nvSpPr>
              <p:cNvPr id="488" name="Google Shape;488;p18"/>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8"/>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8"/>
            <p:cNvGrpSpPr/>
            <p:nvPr/>
          </p:nvGrpSpPr>
          <p:grpSpPr>
            <a:xfrm rot="10800000">
              <a:off x="-418722" y="3973294"/>
              <a:ext cx="965258" cy="273510"/>
              <a:chOff x="-6675" y="2881558"/>
              <a:chExt cx="9140700" cy="2059567"/>
            </a:xfrm>
          </p:grpSpPr>
          <p:cxnSp>
            <p:nvCxnSpPr>
              <p:cNvPr id="491" name="Google Shape;491;p1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2" name="Google Shape;492;p1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3" name="Google Shape;493;p1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4" name="Google Shape;494;p1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5" name="Google Shape;495;p1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496" name="Google Shape;496;p18"/>
            <p:cNvSpPr/>
            <p:nvPr/>
          </p:nvSpPr>
          <p:spPr>
            <a:xfrm rot="-5400000" flipH="1">
              <a:off x="-642564" y="4073091"/>
              <a:ext cx="2068124" cy="310088"/>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497" name="Google Shape;497;p18"/>
            <p:cNvSpPr/>
            <p:nvPr/>
          </p:nvSpPr>
          <p:spPr>
            <a:xfrm flipH="1">
              <a:off x="8573201" y="-549400"/>
              <a:ext cx="914953" cy="3799205"/>
            </a:xfrm>
            <a:custGeom>
              <a:avLst/>
              <a:gdLst/>
              <a:ahLst/>
              <a:cxnLst/>
              <a:rect l="l" t="t" r="r" b="b"/>
              <a:pathLst>
                <a:path w="23262" h="96592" extrusionOk="0">
                  <a:moveTo>
                    <a:pt x="0" y="0"/>
                  </a:moveTo>
                  <a:lnTo>
                    <a:pt x="18318" y="18318"/>
                  </a:lnTo>
                  <a:lnTo>
                    <a:pt x="18318" y="58471"/>
                  </a:lnTo>
                  <a:lnTo>
                    <a:pt x="10373" y="66417"/>
                  </a:lnTo>
                  <a:lnTo>
                    <a:pt x="10373" y="83703"/>
                  </a:lnTo>
                  <a:lnTo>
                    <a:pt x="23262" y="96592"/>
                  </a:lnTo>
                </a:path>
              </a:pathLst>
            </a:custGeom>
            <a:noFill/>
            <a:ln w="9525" cap="flat" cmpd="sng">
              <a:solidFill>
                <a:schemeClr val="accent1"/>
              </a:solidFill>
              <a:prstDash val="solid"/>
              <a:round/>
              <a:headEnd type="none" w="med" len="med"/>
              <a:tailEnd type="none" w="med" len="med"/>
            </a:ln>
          </p:spPr>
        </p:sp>
      </p:grpSp>
      <p:sp>
        <p:nvSpPr>
          <p:cNvPr id="498" name="Google Shape;498;p18"/>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539"/>
        <p:cNvGrpSpPr/>
        <p:nvPr/>
      </p:nvGrpSpPr>
      <p:grpSpPr>
        <a:xfrm>
          <a:off x="0" y="0"/>
          <a:ext cx="0" cy="0"/>
          <a:chOff x="0" y="0"/>
          <a:chExt cx="0" cy="0"/>
        </a:xfrm>
      </p:grpSpPr>
      <p:sp>
        <p:nvSpPr>
          <p:cNvPr id="540" name="Google Shape;540;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41" name="Google Shape;541;p20"/>
          <p:cNvGrpSpPr/>
          <p:nvPr/>
        </p:nvGrpSpPr>
        <p:grpSpPr>
          <a:xfrm>
            <a:off x="998300" y="1868336"/>
            <a:ext cx="7850818" cy="2922793"/>
            <a:chOff x="998300" y="1868336"/>
            <a:chExt cx="7850818" cy="2922793"/>
          </a:xfrm>
        </p:grpSpPr>
        <p:sp>
          <p:nvSpPr>
            <p:cNvPr id="542" name="Google Shape;542;p20"/>
            <p:cNvSpPr/>
            <p:nvPr/>
          </p:nvSpPr>
          <p:spPr>
            <a:xfrm rot="10800000">
              <a:off x="8809062" y="18683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rot="5400000">
              <a:off x="1198712" y="45506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20"/>
          <p:cNvGrpSpPr/>
          <p:nvPr/>
        </p:nvGrpSpPr>
        <p:grpSpPr>
          <a:xfrm>
            <a:off x="1588038" y="2433589"/>
            <a:ext cx="7438817" cy="2528055"/>
            <a:chOff x="1588038" y="2433589"/>
            <a:chExt cx="7438817" cy="2528055"/>
          </a:xfrm>
        </p:grpSpPr>
        <p:grpSp>
          <p:nvGrpSpPr>
            <p:cNvPr id="545" name="Google Shape;545;p20"/>
            <p:cNvGrpSpPr/>
            <p:nvPr/>
          </p:nvGrpSpPr>
          <p:grpSpPr>
            <a:xfrm>
              <a:off x="8849114" y="2433589"/>
              <a:ext cx="177741" cy="1555069"/>
              <a:chOff x="8535452" y="862252"/>
              <a:chExt cx="177741" cy="1555069"/>
            </a:xfrm>
          </p:grpSpPr>
          <p:sp>
            <p:nvSpPr>
              <p:cNvPr id="546" name="Google Shape;546;p20"/>
              <p:cNvSpPr/>
              <p:nvPr/>
            </p:nvSpPr>
            <p:spPr>
              <a:xfrm rot="10800000">
                <a:off x="8670077" y="8622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rot="10800000">
                <a:off x="8535452" y="19423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20"/>
            <p:cNvGrpSpPr/>
            <p:nvPr/>
          </p:nvGrpSpPr>
          <p:grpSpPr>
            <a:xfrm rot="5400000">
              <a:off x="1804739" y="4491002"/>
              <a:ext cx="253941" cy="687344"/>
              <a:chOff x="8459252" y="1335702"/>
              <a:chExt cx="253941" cy="687344"/>
            </a:xfrm>
          </p:grpSpPr>
          <p:sp>
            <p:nvSpPr>
              <p:cNvPr id="549" name="Google Shape;549;p20"/>
              <p:cNvSpPr/>
              <p:nvPr/>
            </p:nvSpPr>
            <p:spPr>
              <a:xfrm rot="10800000">
                <a:off x="8670077" y="15480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rot="10800000">
                <a:off x="8459252" y="13357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51" name="Google Shape;551;p20"/>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2" name="Google Shape;552;p20"/>
          <p:cNvGrpSpPr/>
          <p:nvPr/>
        </p:nvGrpSpPr>
        <p:grpSpPr>
          <a:xfrm>
            <a:off x="-1189524" y="-111325"/>
            <a:ext cx="10408499" cy="5362150"/>
            <a:chOff x="-1189524" y="-111325"/>
            <a:chExt cx="10408499" cy="5362150"/>
          </a:xfrm>
        </p:grpSpPr>
        <p:grpSp>
          <p:nvGrpSpPr>
            <p:cNvPr id="553" name="Google Shape;553;p20"/>
            <p:cNvGrpSpPr/>
            <p:nvPr/>
          </p:nvGrpSpPr>
          <p:grpSpPr>
            <a:xfrm>
              <a:off x="-1189524" y="-111325"/>
              <a:ext cx="10408499" cy="5362150"/>
              <a:chOff x="-1189524" y="-111325"/>
              <a:chExt cx="10408499" cy="5362150"/>
            </a:xfrm>
          </p:grpSpPr>
          <p:sp>
            <p:nvSpPr>
              <p:cNvPr id="554" name="Google Shape;554;p20"/>
              <p:cNvSpPr/>
              <p:nvPr/>
            </p:nvSpPr>
            <p:spPr>
              <a:xfrm>
                <a:off x="8138725" y="-111325"/>
                <a:ext cx="1080250" cy="3643550"/>
              </a:xfrm>
              <a:custGeom>
                <a:avLst/>
                <a:gdLst/>
                <a:ahLst/>
                <a:cxnLst/>
                <a:rect l="l" t="t" r="r" b="b"/>
                <a:pathLst>
                  <a:path w="43210" h="145742" extrusionOk="0">
                    <a:moveTo>
                      <a:pt x="43210" y="145742"/>
                    </a:moveTo>
                    <a:lnTo>
                      <a:pt x="19027" y="121559"/>
                    </a:lnTo>
                    <a:lnTo>
                      <a:pt x="19027" y="73316"/>
                    </a:lnTo>
                    <a:lnTo>
                      <a:pt x="29523" y="62820"/>
                    </a:lnTo>
                    <a:lnTo>
                      <a:pt x="29523" y="27405"/>
                    </a:lnTo>
                    <a:lnTo>
                      <a:pt x="2117" y="0"/>
                    </a:lnTo>
                    <a:lnTo>
                      <a:pt x="0" y="2117"/>
                    </a:lnTo>
                  </a:path>
                </a:pathLst>
              </a:custGeom>
              <a:noFill/>
              <a:ln w="9525" cap="flat" cmpd="sng">
                <a:solidFill>
                  <a:schemeClr val="accent1"/>
                </a:solidFill>
                <a:prstDash val="solid"/>
                <a:round/>
                <a:headEnd type="none" w="med" len="med"/>
                <a:tailEnd type="none" w="med" len="med"/>
              </a:ln>
            </p:spPr>
          </p:sp>
          <p:sp>
            <p:nvSpPr>
              <p:cNvPr id="555" name="Google Shape;555;p20"/>
              <p:cNvSpPr/>
              <p:nvPr/>
            </p:nvSpPr>
            <p:spPr>
              <a:xfrm>
                <a:off x="340625" y="2654525"/>
                <a:ext cx="340625" cy="2596300"/>
              </a:xfrm>
              <a:custGeom>
                <a:avLst/>
                <a:gdLst/>
                <a:ahLst/>
                <a:cxnLst/>
                <a:rect l="l" t="t" r="r" b="b"/>
                <a:pathLst>
                  <a:path w="13625" h="103852" extrusionOk="0">
                    <a:moveTo>
                      <a:pt x="13625" y="103852"/>
                    </a:moveTo>
                    <a:lnTo>
                      <a:pt x="13625" y="82738"/>
                    </a:lnTo>
                    <a:lnTo>
                      <a:pt x="0" y="69112"/>
                    </a:lnTo>
                    <a:lnTo>
                      <a:pt x="0" y="0"/>
                    </a:lnTo>
                  </a:path>
                </a:pathLst>
              </a:custGeom>
              <a:noFill/>
              <a:ln w="9525" cap="flat" cmpd="sng">
                <a:solidFill>
                  <a:schemeClr val="accent1"/>
                </a:solidFill>
                <a:prstDash val="solid"/>
                <a:round/>
                <a:headEnd type="none" w="med" len="med"/>
                <a:tailEnd type="none" w="med" len="med"/>
              </a:ln>
            </p:spPr>
          </p:sp>
          <p:grpSp>
            <p:nvGrpSpPr>
              <p:cNvPr id="556" name="Google Shape;556;p20"/>
              <p:cNvGrpSpPr/>
              <p:nvPr/>
            </p:nvGrpSpPr>
            <p:grpSpPr>
              <a:xfrm>
                <a:off x="-1189524" y="3454365"/>
                <a:ext cx="1530153" cy="273510"/>
                <a:chOff x="-6675" y="2881558"/>
                <a:chExt cx="9140700" cy="2059567"/>
              </a:xfrm>
            </p:grpSpPr>
            <p:cxnSp>
              <p:nvCxnSpPr>
                <p:cNvPr id="557" name="Google Shape;557;p20"/>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58" name="Google Shape;558;p20"/>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59" name="Google Shape;559;p20"/>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60" name="Google Shape;560;p20"/>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61" name="Google Shape;561;p20"/>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562" name="Google Shape;562;p20"/>
            <p:cNvGrpSpPr/>
            <p:nvPr/>
          </p:nvGrpSpPr>
          <p:grpSpPr>
            <a:xfrm rot="5400000">
              <a:off x="2331732" y="4765921"/>
              <a:ext cx="493321" cy="357312"/>
              <a:chOff x="1722354" y="229144"/>
              <a:chExt cx="1748744" cy="1266614"/>
            </a:xfrm>
          </p:grpSpPr>
          <p:sp>
            <p:nvSpPr>
              <p:cNvPr id="563" name="Google Shape;563;p20"/>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565"/>
        <p:cNvGrpSpPr/>
        <p:nvPr/>
      </p:nvGrpSpPr>
      <p:grpSpPr>
        <a:xfrm>
          <a:off x="0" y="0"/>
          <a:ext cx="0" cy="0"/>
          <a:chOff x="0" y="0"/>
          <a:chExt cx="0" cy="0"/>
        </a:xfrm>
      </p:grpSpPr>
      <p:sp>
        <p:nvSpPr>
          <p:cNvPr id="566" name="Google Shape;566;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67" name="Google Shape;567;p21"/>
          <p:cNvGrpSpPr/>
          <p:nvPr/>
        </p:nvGrpSpPr>
        <p:grpSpPr>
          <a:xfrm>
            <a:off x="-116589" y="2639527"/>
            <a:ext cx="8996156" cy="1843388"/>
            <a:chOff x="-116589" y="2639527"/>
            <a:chExt cx="8996156" cy="1843388"/>
          </a:xfrm>
        </p:grpSpPr>
        <p:sp>
          <p:nvSpPr>
            <p:cNvPr id="568" name="Google Shape;568;p21"/>
            <p:cNvSpPr/>
            <p:nvPr/>
          </p:nvSpPr>
          <p:spPr>
            <a:xfrm rot="-5400000" flipH="1">
              <a:off x="399500" y="4223860"/>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1"/>
            <p:cNvSpPr/>
            <p:nvPr/>
          </p:nvSpPr>
          <p:spPr>
            <a:xfrm rot="-5400000" flipH="1">
              <a:off x="99350" y="405013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21"/>
            <p:cNvGrpSpPr/>
            <p:nvPr/>
          </p:nvGrpSpPr>
          <p:grpSpPr>
            <a:xfrm rot="10800000" flipH="1">
              <a:off x="8672677" y="2639527"/>
              <a:ext cx="206891" cy="766144"/>
              <a:chOff x="8650702" y="3525402"/>
              <a:chExt cx="206891" cy="766144"/>
            </a:xfrm>
          </p:grpSpPr>
          <p:sp>
            <p:nvSpPr>
              <p:cNvPr id="571" name="Google Shape;571;p21"/>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1"/>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3" name="Google Shape;573;p21"/>
          <p:cNvGrpSpPr/>
          <p:nvPr/>
        </p:nvGrpSpPr>
        <p:grpSpPr>
          <a:xfrm>
            <a:off x="2729174" y="3358511"/>
            <a:ext cx="6150396" cy="1485586"/>
            <a:chOff x="2729174" y="3358511"/>
            <a:chExt cx="6150396" cy="1485586"/>
          </a:xfrm>
        </p:grpSpPr>
        <p:sp>
          <p:nvSpPr>
            <p:cNvPr id="574" name="Google Shape;574;p21"/>
            <p:cNvSpPr/>
            <p:nvPr/>
          </p:nvSpPr>
          <p:spPr>
            <a:xfrm rot="5400000" flipH="1">
              <a:off x="2929586" y="4603629"/>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1"/>
            <p:cNvSpPr/>
            <p:nvPr/>
          </p:nvSpPr>
          <p:spPr>
            <a:xfrm rot="10800000" flipH="1">
              <a:off x="8839514" y="33585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21"/>
          <p:cNvGrpSpPr/>
          <p:nvPr/>
        </p:nvGrpSpPr>
        <p:grpSpPr>
          <a:xfrm>
            <a:off x="-1381309" y="-1875175"/>
            <a:ext cx="10981145" cy="7138447"/>
            <a:chOff x="-1381309" y="-1875175"/>
            <a:chExt cx="10981145" cy="7138447"/>
          </a:xfrm>
        </p:grpSpPr>
        <p:sp>
          <p:nvSpPr>
            <p:cNvPr id="577" name="Google Shape;577;p21"/>
            <p:cNvSpPr/>
            <p:nvPr/>
          </p:nvSpPr>
          <p:spPr>
            <a:xfrm rot="10800000" flipH="1">
              <a:off x="-1381309" y="4693337"/>
              <a:ext cx="3801167" cy="569934"/>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grpSp>
          <p:nvGrpSpPr>
            <p:cNvPr id="578" name="Google Shape;578;p21"/>
            <p:cNvGrpSpPr/>
            <p:nvPr/>
          </p:nvGrpSpPr>
          <p:grpSpPr>
            <a:xfrm>
              <a:off x="8229051" y="-1875175"/>
              <a:ext cx="1370785" cy="4060574"/>
              <a:chOff x="8229051" y="-1875175"/>
              <a:chExt cx="1370785" cy="4060574"/>
            </a:xfrm>
          </p:grpSpPr>
          <p:grpSp>
            <p:nvGrpSpPr>
              <p:cNvPr id="579" name="Google Shape;579;p21"/>
              <p:cNvGrpSpPr/>
              <p:nvPr/>
            </p:nvGrpSpPr>
            <p:grpSpPr>
              <a:xfrm>
                <a:off x="8229051" y="-1875175"/>
                <a:ext cx="914953" cy="4060574"/>
                <a:chOff x="8229051" y="-1875175"/>
                <a:chExt cx="914953" cy="4060574"/>
              </a:xfrm>
            </p:grpSpPr>
            <p:grpSp>
              <p:nvGrpSpPr>
                <p:cNvPr id="580" name="Google Shape;580;p21"/>
                <p:cNvGrpSpPr/>
                <p:nvPr/>
              </p:nvGrpSpPr>
              <p:grpSpPr>
                <a:xfrm rot="-5400000">
                  <a:off x="8480363" y="1760083"/>
                  <a:ext cx="493321" cy="357312"/>
                  <a:chOff x="1722354" y="229144"/>
                  <a:chExt cx="1748744" cy="1266614"/>
                </a:xfrm>
              </p:grpSpPr>
              <p:sp>
                <p:nvSpPr>
                  <p:cNvPr id="581" name="Google Shape;581;p21"/>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1"/>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3" name="Google Shape;583;p21"/>
                <p:cNvSpPr/>
                <p:nvPr/>
              </p:nvSpPr>
              <p:spPr>
                <a:xfrm>
                  <a:off x="8229051" y="-1875175"/>
                  <a:ext cx="914953" cy="3799205"/>
                </a:xfrm>
                <a:custGeom>
                  <a:avLst/>
                  <a:gdLst/>
                  <a:ahLst/>
                  <a:cxnLst/>
                  <a:rect l="l" t="t" r="r" b="b"/>
                  <a:pathLst>
                    <a:path w="23262" h="96592" extrusionOk="0">
                      <a:moveTo>
                        <a:pt x="0" y="0"/>
                      </a:moveTo>
                      <a:lnTo>
                        <a:pt x="18318" y="18318"/>
                      </a:lnTo>
                      <a:lnTo>
                        <a:pt x="18318" y="58471"/>
                      </a:lnTo>
                      <a:lnTo>
                        <a:pt x="10373" y="66417"/>
                      </a:lnTo>
                      <a:lnTo>
                        <a:pt x="10373" y="83703"/>
                      </a:lnTo>
                      <a:lnTo>
                        <a:pt x="23262" y="96592"/>
                      </a:lnTo>
                    </a:path>
                  </a:pathLst>
                </a:custGeom>
                <a:noFill/>
                <a:ln w="9525" cap="flat" cmpd="sng">
                  <a:solidFill>
                    <a:schemeClr val="accent1"/>
                  </a:solidFill>
                  <a:prstDash val="solid"/>
                  <a:round/>
                  <a:headEnd type="none" w="med" len="med"/>
                  <a:tailEnd type="none" w="med" len="med"/>
                </a:ln>
              </p:spPr>
            </p:sp>
          </p:grpSp>
          <p:grpSp>
            <p:nvGrpSpPr>
              <p:cNvPr id="584" name="Google Shape;584;p21"/>
              <p:cNvGrpSpPr/>
              <p:nvPr/>
            </p:nvGrpSpPr>
            <p:grpSpPr>
              <a:xfrm rot="10800000">
                <a:off x="8634578" y="861419"/>
                <a:ext cx="965258" cy="273510"/>
                <a:chOff x="-6675" y="2881558"/>
                <a:chExt cx="9140700" cy="2059567"/>
              </a:xfrm>
            </p:grpSpPr>
            <p:cxnSp>
              <p:nvCxnSpPr>
                <p:cNvPr id="585" name="Google Shape;585;p21"/>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86" name="Google Shape;586;p21"/>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87" name="Google Shape;587;p21"/>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88" name="Google Shape;588;p21"/>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89" name="Google Shape;589;p21"/>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sp>
        <p:nvSpPr>
          <p:cNvPr id="590" name="Google Shape;590;p21"/>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591"/>
        <p:cNvGrpSpPr/>
        <p:nvPr/>
      </p:nvGrpSpPr>
      <p:grpSpPr>
        <a:xfrm>
          <a:off x="0" y="0"/>
          <a:ext cx="0" cy="0"/>
          <a:chOff x="0" y="0"/>
          <a:chExt cx="0" cy="0"/>
        </a:xfrm>
      </p:grpSpPr>
      <p:sp>
        <p:nvSpPr>
          <p:cNvPr id="592" name="Google Shape;592;p22"/>
          <p:cNvSpPr txBox="1">
            <a:spLocks noGrp="1"/>
          </p:cNvSpPr>
          <p:nvPr>
            <p:ph type="title"/>
          </p:nvPr>
        </p:nvSpPr>
        <p:spPr>
          <a:xfrm>
            <a:off x="1098475" y="834600"/>
            <a:ext cx="4448100" cy="970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4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3" name="Google Shape;593;p22"/>
          <p:cNvSpPr txBox="1">
            <a:spLocks noGrp="1"/>
          </p:cNvSpPr>
          <p:nvPr>
            <p:ph type="subTitle" idx="1"/>
          </p:nvPr>
        </p:nvSpPr>
        <p:spPr>
          <a:xfrm>
            <a:off x="1098425" y="1805100"/>
            <a:ext cx="4448100" cy="105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94" name="Google Shape;594;p22"/>
          <p:cNvSpPr txBox="1"/>
          <p:nvPr/>
        </p:nvSpPr>
        <p:spPr>
          <a:xfrm>
            <a:off x="1098425" y="3459550"/>
            <a:ext cx="49458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Hanken Grotesk"/>
                <a:ea typeface="Hanken Grotesk"/>
                <a:cs typeface="Hanken Grotesk"/>
                <a:sym typeface="Hanken Grotesk"/>
              </a:rPr>
              <a:t>CREDITS:</a:t>
            </a:r>
            <a:r>
              <a:rPr lang="en" sz="1200">
                <a:solidFill>
                  <a:schemeClr val="dk1"/>
                </a:solidFill>
                <a:latin typeface="Hanken Grotesk"/>
                <a:ea typeface="Hanken Grotesk"/>
                <a:cs typeface="Hanken Grotesk"/>
                <a:sym typeface="Hanken Grotesk"/>
              </a:rPr>
              <a:t> This presentation template was created by </a:t>
            </a:r>
            <a:r>
              <a:rPr lang="en" sz="1200" b="1" u="sng">
                <a:solidFill>
                  <a:schemeClr val="dk1"/>
                </a:solidFill>
                <a:latin typeface="Hanken Grotesk"/>
                <a:ea typeface="Hanken Grotesk"/>
                <a:cs typeface="Hanken Grotesk"/>
                <a:sym typeface="Hanken Grotesk"/>
                <a:hlinkClick r:id="rId2">
                  <a:extLst>
                    <a:ext uri="{A12FA001-AC4F-418D-AE19-62706E023703}">
                      <ahyp:hlinkClr xmlns="" xmlns:ahyp="http://schemas.microsoft.com/office/drawing/2018/hyperlinkcolor" val="tx"/>
                    </a:ext>
                  </a:extLst>
                </a:hlinkClick>
              </a:rPr>
              <a:t>Slidesgo</a:t>
            </a:r>
            <a:r>
              <a:rPr lang="en" sz="1200">
                <a:solidFill>
                  <a:schemeClr val="dk1"/>
                </a:solidFill>
                <a:latin typeface="Hanken Grotesk"/>
                <a:ea typeface="Hanken Grotesk"/>
                <a:cs typeface="Hanken Grotesk"/>
                <a:sym typeface="Hanken Grotesk"/>
              </a:rPr>
              <a:t>, and includes icons by </a:t>
            </a:r>
            <a:r>
              <a:rPr lang="en" sz="1200" b="1" u="sng">
                <a:solidFill>
                  <a:schemeClr val="dk1"/>
                </a:solidFill>
                <a:latin typeface="Hanken Grotesk"/>
                <a:ea typeface="Hanken Grotesk"/>
                <a:cs typeface="Hanken Grotesk"/>
                <a:sym typeface="Hanken Grotesk"/>
                <a:hlinkClick r:id="rId3">
                  <a:extLst>
                    <a:ext uri="{A12FA001-AC4F-418D-AE19-62706E023703}">
                      <ahyp:hlinkClr xmlns="" xmlns:ahyp="http://schemas.microsoft.com/office/drawing/2018/hyperlinkcolor" val="tx"/>
                    </a:ext>
                  </a:extLst>
                </a:hlinkClick>
              </a:rPr>
              <a:t>Flaticon</a:t>
            </a:r>
            <a:r>
              <a:rPr lang="en" sz="1200">
                <a:solidFill>
                  <a:schemeClr val="dk1"/>
                </a:solidFill>
                <a:latin typeface="Hanken Grotesk"/>
                <a:ea typeface="Hanken Grotesk"/>
                <a:cs typeface="Hanken Grotesk"/>
                <a:sym typeface="Hanken Grotesk"/>
              </a:rPr>
              <a:t>, and infographics &amp; images by </a:t>
            </a:r>
            <a:r>
              <a:rPr lang="en" sz="1200" b="1" u="sng">
                <a:solidFill>
                  <a:schemeClr val="dk1"/>
                </a:solidFill>
                <a:latin typeface="Hanken Grotesk"/>
                <a:ea typeface="Hanken Grotesk"/>
                <a:cs typeface="Hanken Grotesk"/>
                <a:sym typeface="Hanken Grotesk"/>
                <a:hlinkClick r:id="rId4">
                  <a:extLst>
                    <a:ext uri="{A12FA001-AC4F-418D-AE19-62706E023703}">
                      <ahyp:hlinkClr xmlns="" xmlns:ahyp="http://schemas.microsoft.com/office/drawing/2018/hyperlinkcolor" val="tx"/>
                    </a:ext>
                  </a:extLst>
                </a:hlinkClick>
              </a:rPr>
              <a:t>Freepik</a:t>
            </a:r>
            <a:r>
              <a:rPr lang="en" sz="1200" u="sng">
                <a:solidFill>
                  <a:schemeClr val="dk1"/>
                </a:solidFill>
                <a:latin typeface="Hanken Grotesk"/>
                <a:ea typeface="Hanken Grotesk"/>
                <a:cs typeface="Hanken Grotesk"/>
                <a:sym typeface="Hanken Grotesk"/>
              </a:rPr>
              <a:t> </a:t>
            </a:r>
            <a:endParaRPr sz="1200" b="1" u="sng">
              <a:solidFill>
                <a:schemeClr val="dk1"/>
              </a:solidFill>
              <a:latin typeface="Hanken Grotesk"/>
              <a:ea typeface="Hanken Grotesk"/>
              <a:cs typeface="Hanken Grotesk"/>
              <a:sym typeface="Hanken Grotesk"/>
            </a:endParaRPr>
          </a:p>
        </p:txBody>
      </p:sp>
      <p:sp>
        <p:nvSpPr>
          <p:cNvPr id="595" name="Google Shape;595;p22"/>
          <p:cNvSpPr/>
          <p:nvPr/>
        </p:nvSpPr>
        <p:spPr>
          <a:xfrm rot="5400000">
            <a:off x="8249111" y="175373"/>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6" name="Google Shape;596;p22"/>
          <p:cNvGrpSpPr/>
          <p:nvPr/>
        </p:nvGrpSpPr>
        <p:grpSpPr>
          <a:xfrm>
            <a:off x="-563925" y="0"/>
            <a:ext cx="7843827" cy="1111343"/>
            <a:chOff x="-563925" y="0"/>
            <a:chExt cx="7843827" cy="1111343"/>
          </a:xfrm>
        </p:grpSpPr>
        <p:grpSp>
          <p:nvGrpSpPr>
            <p:cNvPr id="597" name="Google Shape;597;p22"/>
            <p:cNvGrpSpPr/>
            <p:nvPr/>
          </p:nvGrpSpPr>
          <p:grpSpPr>
            <a:xfrm rot="5400000">
              <a:off x="6576232" y="-80607"/>
              <a:ext cx="247278" cy="1160062"/>
              <a:chOff x="1463894" y="1434556"/>
              <a:chExt cx="247278" cy="1160062"/>
            </a:xfrm>
          </p:grpSpPr>
          <p:sp>
            <p:nvSpPr>
              <p:cNvPr id="598" name="Google Shape;598;p22"/>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2"/>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22"/>
            <p:cNvGrpSpPr/>
            <p:nvPr/>
          </p:nvGrpSpPr>
          <p:grpSpPr>
            <a:xfrm>
              <a:off x="-563925" y="0"/>
              <a:ext cx="1111343" cy="1111343"/>
              <a:chOff x="8307725" y="278700"/>
              <a:chExt cx="1111343" cy="1111343"/>
            </a:xfrm>
          </p:grpSpPr>
          <p:sp>
            <p:nvSpPr>
              <p:cNvPr id="601" name="Google Shape;601;p22"/>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2"/>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03"/>
        <p:cNvGrpSpPr/>
        <p:nvPr/>
      </p:nvGrpSpPr>
      <p:grpSpPr>
        <a:xfrm>
          <a:off x="0" y="0"/>
          <a:ext cx="0" cy="0"/>
          <a:chOff x="0" y="0"/>
          <a:chExt cx="0" cy="0"/>
        </a:xfrm>
      </p:grpSpPr>
      <p:grpSp>
        <p:nvGrpSpPr>
          <p:cNvPr id="604" name="Google Shape;604;p23"/>
          <p:cNvGrpSpPr/>
          <p:nvPr/>
        </p:nvGrpSpPr>
        <p:grpSpPr>
          <a:xfrm>
            <a:off x="247028" y="2099252"/>
            <a:ext cx="8667366" cy="1707744"/>
            <a:chOff x="247028" y="2099252"/>
            <a:chExt cx="8667366" cy="1707744"/>
          </a:xfrm>
        </p:grpSpPr>
        <p:sp>
          <p:nvSpPr>
            <p:cNvPr id="605" name="Google Shape;605;p23"/>
            <p:cNvSpPr/>
            <p:nvPr/>
          </p:nvSpPr>
          <p:spPr>
            <a:xfrm rot="10800000" flipH="1">
              <a:off x="410803" y="20992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3"/>
            <p:cNvSpPr/>
            <p:nvPr/>
          </p:nvSpPr>
          <p:spPr>
            <a:xfrm rot="10800000" flipH="1">
              <a:off x="247028" y="2390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7" name="Google Shape;607;p23"/>
            <p:cNvGrpSpPr/>
            <p:nvPr/>
          </p:nvGrpSpPr>
          <p:grpSpPr>
            <a:xfrm flipH="1">
              <a:off x="8707503" y="3040852"/>
              <a:ext cx="206891" cy="766144"/>
              <a:chOff x="8650702" y="3525402"/>
              <a:chExt cx="206891" cy="766144"/>
            </a:xfrm>
          </p:grpSpPr>
          <p:sp>
            <p:nvSpPr>
              <p:cNvPr id="608" name="Google Shape;608;p23"/>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0" name="Google Shape;610;p23"/>
          <p:cNvGrpSpPr/>
          <p:nvPr/>
        </p:nvGrpSpPr>
        <p:grpSpPr>
          <a:xfrm>
            <a:off x="-796767" y="-1090158"/>
            <a:ext cx="11445399" cy="6549695"/>
            <a:chOff x="-796767" y="-1090158"/>
            <a:chExt cx="11445399" cy="6549695"/>
          </a:xfrm>
        </p:grpSpPr>
        <p:sp>
          <p:nvSpPr>
            <p:cNvPr id="611" name="Google Shape;611;p23"/>
            <p:cNvSpPr/>
            <p:nvPr/>
          </p:nvSpPr>
          <p:spPr>
            <a:xfrm rot="5400000" flipH="1">
              <a:off x="-365574" y="-1521350"/>
              <a:ext cx="1470082" cy="2332467"/>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612" name="Google Shape;612;p23"/>
            <p:cNvGrpSpPr/>
            <p:nvPr/>
          </p:nvGrpSpPr>
          <p:grpSpPr>
            <a:xfrm rot="10800000">
              <a:off x="11" y="108546"/>
              <a:ext cx="493321" cy="357312"/>
              <a:chOff x="1722354" y="229144"/>
              <a:chExt cx="1748744" cy="1266614"/>
            </a:xfrm>
          </p:grpSpPr>
          <p:sp>
            <p:nvSpPr>
              <p:cNvPr id="613" name="Google Shape;613;p2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23"/>
            <p:cNvSpPr/>
            <p:nvPr/>
          </p:nvSpPr>
          <p:spPr>
            <a:xfrm rot="-5400000" flipH="1">
              <a:off x="8788045" y="3598950"/>
              <a:ext cx="870400" cy="285077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616" name="Google Shape;616;p23"/>
            <p:cNvGrpSpPr/>
            <p:nvPr/>
          </p:nvGrpSpPr>
          <p:grpSpPr>
            <a:xfrm rot="-5400000" flipH="1">
              <a:off x="8489086" y="4163846"/>
              <a:ext cx="493321" cy="357312"/>
              <a:chOff x="1722354" y="229144"/>
              <a:chExt cx="1748744" cy="1266614"/>
            </a:xfrm>
          </p:grpSpPr>
          <p:sp>
            <p:nvSpPr>
              <p:cNvPr id="617" name="Google Shape;617;p2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23"/>
            <p:cNvGrpSpPr/>
            <p:nvPr/>
          </p:nvGrpSpPr>
          <p:grpSpPr>
            <a:xfrm rot="5400000" flipH="1">
              <a:off x="765337" y="-239460"/>
              <a:ext cx="965258" cy="273510"/>
              <a:chOff x="-6675" y="2881558"/>
              <a:chExt cx="9140700" cy="2059567"/>
            </a:xfrm>
          </p:grpSpPr>
          <p:cxnSp>
            <p:nvCxnSpPr>
              <p:cNvPr id="620" name="Google Shape;620;p2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1" name="Google Shape;621;p2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2" name="Google Shape;622;p2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3" name="Google Shape;623;p2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4" name="Google Shape;624;p2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625" name="Google Shape;625;p23"/>
          <p:cNvGrpSpPr/>
          <p:nvPr/>
        </p:nvGrpSpPr>
        <p:grpSpPr>
          <a:xfrm>
            <a:off x="248565" y="1658361"/>
            <a:ext cx="8665831" cy="946305"/>
            <a:chOff x="248565" y="1658361"/>
            <a:chExt cx="8665831" cy="946305"/>
          </a:xfrm>
        </p:grpSpPr>
        <p:sp>
          <p:nvSpPr>
            <p:cNvPr id="626" name="Google Shape;626;p23"/>
            <p:cNvSpPr/>
            <p:nvPr/>
          </p:nvSpPr>
          <p:spPr>
            <a:xfrm rot="10800000" flipH="1">
              <a:off x="248565" y="16583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flipH="1">
              <a:off x="8874340" y="216378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23"/>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29"/>
        <p:cNvGrpSpPr/>
        <p:nvPr/>
      </p:nvGrpSpPr>
      <p:grpSpPr>
        <a:xfrm>
          <a:off x="0" y="0"/>
          <a:ext cx="0" cy="0"/>
          <a:chOff x="0" y="0"/>
          <a:chExt cx="0" cy="0"/>
        </a:xfrm>
      </p:grpSpPr>
      <p:grpSp>
        <p:nvGrpSpPr>
          <p:cNvPr id="630" name="Google Shape;630;p24"/>
          <p:cNvGrpSpPr/>
          <p:nvPr/>
        </p:nvGrpSpPr>
        <p:grpSpPr>
          <a:xfrm>
            <a:off x="248752" y="491529"/>
            <a:ext cx="8669349" cy="4596267"/>
            <a:chOff x="188277" y="445029"/>
            <a:chExt cx="8669349" cy="4596267"/>
          </a:xfrm>
        </p:grpSpPr>
        <p:sp>
          <p:nvSpPr>
            <p:cNvPr id="631" name="Google Shape;631;p24"/>
            <p:cNvSpPr/>
            <p:nvPr/>
          </p:nvSpPr>
          <p:spPr>
            <a:xfrm rot="10800000">
              <a:off x="8615635" y="6844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rot="10800000">
              <a:off x="8814510" y="4450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24"/>
            <p:cNvGrpSpPr/>
            <p:nvPr/>
          </p:nvGrpSpPr>
          <p:grpSpPr>
            <a:xfrm>
              <a:off x="188277" y="4275152"/>
              <a:ext cx="206891" cy="766144"/>
              <a:chOff x="8650702" y="3525402"/>
              <a:chExt cx="206891" cy="766144"/>
            </a:xfrm>
          </p:grpSpPr>
          <p:sp>
            <p:nvSpPr>
              <p:cNvPr id="634" name="Google Shape;634;p24"/>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6" name="Google Shape;636;p24"/>
          <p:cNvGrpSpPr/>
          <p:nvPr/>
        </p:nvGrpSpPr>
        <p:grpSpPr>
          <a:xfrm>
            <a:off x="315625" y="1279781"/>
            <a:ext cx="8602485" cy="1562434"/>
            <a:chOff x="174750" y="1380581"/>
            <a:chExt cx="8602485" cy="1562434"/>
          </a:xfrm>
        </p:grpSpPr>
        <p:sp>
          <p:nvSpPr>
            <p:cNvPr id="637" name="Google Shape;637;p24"/>
            <p:cNvSpPr/>
            <p:nvPr/>
          </p:nvSpPr>
          <p:spPr>
            <a:xfrm rot="10800000">
              <a:off x="8737179" y="138058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rot="10800000">
              <a:off x="174750" y="25021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24"/>
          <p:cNvGrpSpPr/>
          <p:nvPr/>
        </p:nvGrpSpPr>
        <p:grpSpPr>
          <a:xfrm>
            <a:off x="355673" y="-567309"/>
            <a:ext cx="8751502" cy="5946659"/>
            <a:chOff x="251623" y="-534009"/>
            <a:chExt cx="8751502" cy="5946659"/>
          </a:xfrm>
        </p:grpSpPr>
        <p:grpSp>
          <p:nvGrpSpPr>
            <p:cNvPr id="640" name="Google Shape;640;p24"/>
            <p:cNvGrpSpPr/>
            <p:nvPr/>
          </p:nvGrpSpPr>
          <p:grpSpPr>
            <a:xfrm rot="10800000">
              <a:off x="251623" y="3645746"/>
              <a:ext cx="493321" cy="357312"/>
              <a:chOff x="1722354" y="229144"/>
              <a:chExt cx="1748744" cy="1266614"/>
            </a:xfrm>
          </p:grpSpPr>
          <p:sp>
            <p:nvSpPr>
              <p:cNvPr id="641" name="Google Shape;641;p24"/>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24"/>
            <p:cNvGrpSpPr/>
            <p:nvPr/>
          </p:nvGrpSpPr>
          <p:grpSpPr>
            <a:xfrm rot="5400000" flipH="1">
              <a:off x="7247712" y="-188135"/>
              <a:ext cx="965258" cy="273510"/>
              <a:chOff x="-6675" y="2881558"/>
              <a:chExt cx="9140700" cy="2059567"/>
            </a:xfrm>
          </p:grpSpPr>
          <p:cxnSp>
            <p:nvCxnSpPr>
              <p:cNvPr id="644" name="Google Shape;644;p24"/>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5" name="Google Shape;645;p24"/>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6" name="Google Shape;646;p24"/>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7" name="Google Shape;647;p24"/>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8" name="Google Shape;648;p24"/>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49" name="Google Shape;649;p24"/>
            <p:cNvSpPr/>
            <p:nvPr/>
          </p:nvSpPr>
          <p:spPr>
            <a:xfrm>
              <a:off x="5746750" y="-5700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650" name="Google Shape;650;p24"/>
            <p:cNvSpPr/>
            <p:nvPr/>
          </p:nvSpPr>
          <p:spPr>
            <a:xfrm>
              <a:off x="260200" y="3089575"/>
              <a:ext cx="476150" cy="2323075"/>
            </a:xfrm>
            <a:custGeom>
              <a:avLst/>
              <a:gdLst/>
              <a:ahLst/>
              <a:cxnLst/>
              <a:rect l="l" t="t" r="r" b="b"/>
              <a:pathLst>
                <a:path w="19046" h="92923" extrusionOk="0">
                  <a:moveTo>
                    <a:pt x="0" y="0"/>
                  </a:moveTo>
                  <a:lnTo>
                    <a:pt x="0" y="36635"/>
                  </a:lnTo>
                  <a:lnTo>
                    <a:pt x="19046" y="55681"/>
                  </a:lnTo>
                  <a:lnTo>
                    <a:pt x="19046" y="92923"/>
                  </a:lnTo>
                </a:path>
              </a:pathLst>
            </a:custGeom>
            <a:noFill/>
            <a:ln w="9525" cap="flat" cmpd="sng">
              <a:solidFill>
                <a:schemeClr val="accent1"/>
              </a:solidFill>
              <a:prstDash val="solid"/>
              <a:round/>
              <a:headEnd type="none" w="med" len="med"/>
              <a:tailEnd type="none" w="med" len="med"/>
            </a:ln>
          </p:spPr>
        </p:sp>
      </p:grpSp>
      <p:sp>
        <p:nvSpPr>
          <p:cNvPr id="651" name="Google Shape;651;p24"/>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9"/>
        <p:cNvGrpSpPr/>
        <p:nvPr/>
      </p:nvGrpSpPr>
      <p:grpSpPr>
        <a:xfrm>
          <a:off x="0" y="0"/>
          <a:ext cx="0" cy="0"/>
          <a:chOff x="0" y="0"/>
          <a:chExt cx="0" cy="0"/>
        </a:xfrm>
      </p:grpSpPr>
      <p:sp>
        <p:nvSpPr>
          <p:cNvPr id="80" name="Google Shape;8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a:endParaRPr/>
          </a:p>
        </p:txBody>
      </p:sp>
      <p:sp>
        <p:nvSpPr>
          <p:cNvPr id="81" name="Google Shape;81;p5"/>
          <p:cNvSpPr txBox="1">
            <a:spLocks noGrp="1"/>
          </p:cNvSpPr>
          <p:nvPr>
            <p:ph type="subTitle" idx="1"/>
          </p:nvPr>
        </p:nvSpPr>
        <p:spPr>
          <a:xfrm>
            <a:off x="4861824" y="2438075"/>
            <a:ext cx="2610900" cy="14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2" name="Google Shape;82;p5"/>
          <p:cNvSpPr txBox="1">
            <a:spLocks noGrp="1"/>
          </p:cNvSpPr>
          <p:nvPr>
            <p:ph type="subTitle" idx="2"/>
          </p:nvPr>
        </p:nvSpPr>
        <p:spPr>
          <a:xfrm>
            <a:off x="1671269" y="2438075"/>
            <a:ext cx="2610900" cy="14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3" name="Google Shape;83;p5"/>
          <p:cNvSpPr txBox="1">
            <a:spLocks noGrp="1"/>
          </p:cNvSpPr>
          <p:nvPr>
            <p:ph type="subTitle" idx="3"/>
          </p:nvPr>
        </p:nvSpPr>
        <p:spPr>
          <a:xfrm>
            <a:off x="1671269" y="2041650"/>
            <a:ext cx="2610900" cy="483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84" name="Google Shape;84;p5"/>
          <p:cNvSpPr txBox="1">
            <a:spLocks noGrp="1"/>
          </p:cNvSpPr>
          <p:nvPr>
            <p:ph type="subTitle" idx="4"/>
          </p:nvPr>
        </p:nvSpPr>
        <p:spPr>
          <a:xfrm>
            <a:off x="4861831" y="2041650"/>
            <a:ext cx="2610900" cy="483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85" name="Google Shape;85;p5"/>
          <p:cNvGrpSpPr/>
          <p:nvPr/>
        </p:nvGrpSpPr>
        <p:grpSpPr>
          <a:xfrm>
            <a:off x="188277" y="2438079"/>
            <a:ext cx="8669349" cy="1311292"/>
            <a:chOff x="188277" y="2438079"/>
            <a:chExt cx="8669349" cy="1311292"/>
          </a:xfrm>
        </p:grpSpPr>
        <p:sp>
          <p:nvSpPr>
            <p:cNvPr id="86" name="Google Shape;86;p5"/>
            <p:cNvSpPr/>
            <p:nvPr/>
          </p:nvSpPr>
          <p:spPr>
            <a:xfrm rot="10800000">
              <a:off x="8615635" y="29832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rot="10800000">
              <a:off x="8814510" y="24380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188277" y="2983227"/>
              <a:ext cx="206891" cy="766144"/>
              <a:chOff x="8650702" y="3525402"/>
              <a:chExt cx="206891" cy="766144"/>
            </a:xfrm>
          </p:grpSpPr>
          <p:sp>
            <p:nvSpPr>
              <p:cNvPr id="89" name="Google Shape;89;p5"/>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1" name="Google Shape;91;p5"/>
          <p:cNvGrpSpPr/>
          <p:nvPr/>
        </p:nvGrpSpPr>
        <p:grpSpPr>
          <a:xfrm>
            <a:off x="-2835749" y="5"/>
            <a:ext cx="12294866" cy="7634520"/>
            <a:chOff x="-2835749" y="5"/>
            <a:chExt cx="12294866" cy="7634520"/>
          </a:xfrm>
        </p:grpSpPr>
        <p:sp>
          <p:nvSpPr>
            <p:cNvPr id="92" name="Google Shape;92;p5"/>
            <p:cNvSpPr/>
            <p:nvPr/>
          </p:nvSpPr>
          <p:spPr>
            <a:xfrm flipH="1">
              <a:off x="-2835749" y="5"/>
              <a:ext cx="3174344" cy="5036488"/>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93" name="Google Shape;93;p5"/>
            <p:cNvGrpSpPr/>
            <p:nvPr/>
          </p:nvGrpSpPr>
          <p:grpSpPr>
            <a:xfrm rot="10800000">
              <a:off x="29436" y="1468071"/>
              <a:ext cx="493321" cy="357312"/>
              <a:chOff x="2199401" y="229144"/>
              <a:chExt cx="1748744" cy="1266614"/>
            </a:xfrm>
          </p:grpSpPr>
          <p:sp>
            <p:nvSpPr>
              <p:cNvPr id="94" name="Google Shape;94;p5"/>
              <p:cNvSpPr/>
              <p:nvPr/>
            </p:nvSpPr>
            <p:spPr>
              <a:xfrm rot="10800000">
                <a:off x="2716154"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rot="10800000">
                <a:off x="2199401"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5"/>
            <p:cNvSpPr/>
            <p:nvPr/>
          </p:nvSpPr>
          <p:spPr>
            <a:xfrm>
              <a:off x="8212964" y="3553070"/>
              <a:ext cx="1246152" cy="408145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97" name="Google Shape;97;p5"/>
            <p:cNvGrpSpPr/>
            <p:nvPr/>
          </p:nvGrpSpPr>
          <p:grpSpPr>
            <a:xfrm flipH="1">
              <a:off x="8212963" y="4702315"/>
              <a:ext cx="965258" cy="273510"/>
              <a:chOff x="-6675" y="2881558"/>
              <a:chExt cx="9140700" cy="2059567"/>
            </a:xfrm>
          </p:grpSpPr>
          <p:cxnSp>
            <p:nvCxnSpPr>
              <p:cNvPr id="98" name="Google Shape;98;p5"/>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9" name="Google Shape;99;p5"/>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0" name="Google Shape;100;p5"/>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1" name="Google Shape;101;p5"/>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2" name="Google Shape;102;p5"/>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03" name="Google Shape;103;p5"/>
          <p:cNvGrpSpPr/>
          <p:nvPr/>
        </p:nvGrpSpPr>
        <p:grpSpPr>
          <a:xfrm>
            <a:off x="342875" y="2524661"/>
            <a:ext cx="8713622" cy="1947138"/>
            <a:chOff x="342875" y="2524661"/>
            <a:chExt cx="8713622" cy="1947138"/>
          </a:xfrm>
        </p:grpSpPr>
        <p:sp>
          <p:nvSpPr>
            <p:cNvPr id="104" name="Google Shape;104;p5"/>
            <p:cNvSpPr/>
            <p:nvPr/>
          </p:nvSpPr>
          <p:spPr>
            <a:xfrm rot="5400000">
              <a:off x="8816029" y="423133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rot="10800000">
              <a:off x="342875" y="25246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5"/>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7"/>
        <p:cNvGrpSpPr/>
        <p:nvPr/>
      </p:nvGrpSpPr>
      <p:grpSpPr>
        <a:xfrm>
          <a:off x="0" y="0"/>
          <a:ext cx="0" cy="0"/>
          <a:chOff x="0" y="0"/>
          <a:chExt cx="0" cy="0"/>
        </a:xfrm>
      </p:grpSpPr>
      <p:sp>
        <p:nvSpPr>
          <p:cNvPr id="108" name="Google Shape;10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09" name="Google Shape;109;p6"/>
          <p:cNvGrpSpPr/>
          <p:nvPr/>
        </p:nvGrpSpPr>
        <p:grpSpPr>
          <a:xfrm>
            <a:off x="713236" y="-1192757"/>
            <a:ext cx="8217269" cy="9624966"/>
            <a:chOff x="713236" y="-1192757"/>
            <a:chExt cx="8217269" cy="9624966"/>
          </a:xfrm>
        </p:grpSpPr>
        <p:grpSp>
          <p:nvGrpSpPr>
            <p:cNvPr id="110" name="Google Shape;110;p6"/>
            <p:cNvGrpSpPr/>
            <p:nvPr/>
          </p:nvGrpSpPr>
          <p:grpSpPr>
            <a:xfrm rot="5400000" flipH="1">
              <a:off x="-917001" y="6234248"/>
              <a:ext cx="3828199" cy="567724"/>
              <a:chOff x="-1181972" y="3591337"/>
              <a:chExt cx="3497989" cy="518706"/>
            </a:xfrm>
          </p:grpSpPr>
          <p:cxnSp>
            <p:nvCxnSpPr>
              <p:cNvPr id="111" name="Google Shape;111;p6"/>
              <p:cNvCxnSpPr/>
              <p:nvPr/>
            </p:nvCxnSpPr>
            <p:spPr>
              <a:xfrm>
                <a:off x="308728" y="2619343"/>
                <a:ext cx="0" cy="2981400"/>
              </a:xfrm>
              <a:prstGeom prst="straightConnector1">
                <a:avLst/>
              </a:prstGeom>
              <a:noFill/>
              <a:ln w="9525" cap="flat" cmpd="sng">
                <a:solidFill>
                  <a:schemeClr val="accent1"/>
                </a:solidFill>
                <a:prstDash val="solid"/>
                <a:round/>
                <a:headEnd type="none" w="med" len="med"/>
                <a:tailEnd type="none" w="med" len="med"/>
              </a:ln>
            </p:spPr>
          </p:cxnSp>
          <p:cxnSp>
            <p:nvCxnSpPr>
              <p:cNvPr id="112" name="Google Shape;112;p6"/>
              <p:cNvCxnSpPr/>
              <p:nvPr/>
            </p:nvCxnSpPr>
            <p:spPr>
              <a:xfrm rot="-5400000">
                <a:off x="1795201" y="3757993"/>
                <a:ext cx="357300" cy="346800"/>
              </a:xfrm>
              <a:prstGeom prst="straightConnector1">
                <a:avLst/>
              </a:prstGeom>
              <a:noFill/>
              <a:ln w="9525" cap="flat" cmpd="sng">
                <a:solidFill>
                  <a:schemeClr val="accent1"/>
                </a:solidFill>
                <a:prstDash val="solid"/>
                <a:round/>
                <a:headEnd type="none" w="med" len="med"/>
                <a:tailEnd type="none" w="med" len="med"/>
              </a:ln>
            </p:spPr>
          </p:cxnSp>
          <p:sp>
            <p:nvSpPr>
              <p:cNvPr id="113" name="Google Shape;113;p6"/>
              <p:cNvSpPr/>
              <p:nvPr/>
            </p:nvSpPr>
            <p:spPr>
              <a:xfrm>
                <a:off x="2122592" y="3591337"/>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6"/>
            <p:cNvGrpSpPr/>
            <p:nvPr/>
          </p:nvGrpSpPr>
          <p:grpSpPr>
            <a:xfrm>
              <a:off x="6549025" y="-95200"/>
              <a:ext cx="2381480" cy="750487"/>
              <a:chOff x="6549025" y="-95200"/>
              <a:chExt cx="2381480" cy="750487"/>
            </a:xfrm>
          </p:grpSpPr>
          <p:grpSp>
            <p:nvGrpSpPr>
              <p:cNvPr id="115" name="Google Shape;115;p6"/>
              <p:cNvGrpSpPr/>
              <p:nvPr/>
            </p:nvGrpSpPr>
            <p:grpSpPr>
              <a:xfrm rot="-5400000">
                <a:off x="8505189" y="229971"/>
                <a:ext cx="493321" cy="357312"/>
                <a:chOff x="1722354" y="229144"/>
                <a:chExt cx="1748744" cy="1266614"/>
              </a:xfrm>
            </p:grpSpPr>
            <p:sp>
              <p:nvSpPr>
                <p:cNvPr id="116" name="Google Shape;116;p6"/>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6"/>
              <p:cNvSpPr/>
              <p:nvPr/>
            </p:nvSpPr>
            <p:spPr>
              <a:xfrm>
                <a:off x="6549025" y="-95200"/>
                <a:ext cx="2381475" cy="429625"/>
              </a:xfrm>
              <a:custGeom>
                <a:avLst/>
                <a:gdLst/>
                <a:ahLst/>
                <a:cxnLst/>
                <a:rect l="l" t="t" r="r" b="b"/>
                <a:pathLst>
                  <a:path w="95259" h="17185" extrusionOk="0">
                    <a:moveTo>
                      <a:pt x="0" y="2455"/>
                    </a:moveTo>
                    <a:lnTo>
                      <a:pt x="14731" y="17185"/>
                    </a:lnTo>
                    <a:lnTo>
                      <a:pt x="65552" y="17185"/>
                    </a:lnTo>
                    <a:lnTo>
                      <a:pt x="72303" y="10434"/>
                    </a:lnTo>
                    <a:lnTo>
                      <a:pt x="95259" y="10434"/>
                    </a:lnTo>
                    <a:lnTo>
                      <a:pt x="95259" y="0"/>
                    </a:lnTo>
                  </a:path>
                </a:pathLst>
              </a:custGeom>
              <a:noFill/>
              <a:ln w="9525" cap="flat" cmpd="sng">
                <a:solidFill>
                  <a:schemeClr val="accent1"/>
                </a:solidFill>
                <a:prstDash val="solid"/>
                <a:round/>
                <a:headEnd type="none" w="med" len="med"/>
                <a:tailEnd type="none" w="med" len="med"/>
              </a:ln>
            </p:spPr>
          </p:sp>
        </p:grpSp>
        <p:grpSp>
          <p:nvGrpSpPr>
            <p:cNvPr id="119" name="Google Shape;119;p6"/>
            <p:cNvGrpSpPr/>
            <p:nvPr/>
          </p:nvGrpSpPr>
          <p:grpSpPr>
            <a:xfrm rot="5400000">
              <a:off x="6896426" y="-564435"/>
              <a:ext cx="1530153" cy="273510"/>
              <a:chOff x="-6675" y="2881558"/>
              <a:chExt cx="9140700" cy="2059567"/>
            </a:xfrm>
          </p:grpSpPr>
          <p:cxnSp>
            <p:nvCxnSpPr>
              <p:cNvPr id="120" name="Google Shape;120;p6"/>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1" name="Google Shape;121;p6"/>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 name="Google Shape;122;p6"/>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3" name="Google Shape;123;p6"/>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4" name="Google Shape;124;p6"/>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25" name="Google Shape;125;p6"/>
          <p:cNvGrpSpPr/>
          <p:nvPr/>
        </p:nvGrpSpPr>
        <p:grpSpPr>
          <a:xfrm>
            <a:off x="302564" y="1262596"/>
            <a:ext cx="9110252" cy="3563617"/>
            <a:chOff x="302564" y="1262596"/>
            <a:chExt cx="9110252" cy="3563617"/>
          </a:xfrm>
        </p:grpSpPr>
        <p:grpSp>
          <p:nvGrpSpPr>
            <p:cNvPr id="126" name="Google Shape;126;p6"/>
            <p:cNvGrpSpPr/>
            <p:nvPr/>
          </p:nvGrpSpPr>
          <p:grpSpPr>
            <a:xfrm rot="5400000">
              <a:off x="-153827" y="4122544"/>
              <a:ext cx="1160062" cy="247278"/>
              <a:chOff x="8000023" y="2164544"/>
              <a:chExt cx="1160062" cy="247278"/>
            </a:xfrm>
          </p:grpSpPr>
          <p:sp>
            <p:nvSpPr>
              <p:cNvPr id="127" name="Google Shape;127;p6"/>
              <p:cNvSpPr/>
              <p:nvPr/>
            </p:nvSpPr>
            <p:spPr>
              <a:xfrm rot="5400000">
                <a:off x="8215962" y="1948604"/>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rot="-5400000">
                <a:off x="8708783" y="19605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6"/>
            <p:cNvGrpSpPr/>
            <p:nvPr/>
          </p:nvGrpSpPr>
          <p:grpSpPr>
            <a:xfrm>
              <a:off x="8578108" y="1262596"/>
              <a:ext cx="834709" cy="226938"/>
              <a:chOff x="8541258" y="2281496"/>
              <a:chExt cx="834709" cy="226938"/>
            </a:xfrm>
          </p:grpSpPr>
          <p:sp>
            <p:nvSpPr>
              <p:cNvPr id="130" name="Google Shape;130;p6"/>
              <p:cNvSpPr/>
              <p:nvPr/>
            </p:nvSpPr>
            <p:spPr>
              <a:xfrm rot="5400000">
                <a:off x="9116912" y="22493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rot="-5400000">
                <a:off x="8917458" y="19052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2" name="Google Shape;132;p6"/>
          <p:cNvGrpSpPr/>
          <p:nvPr/>
        </p:nvGrpSpPr>
        <p:grpSpPr>
          <a:xfrm>
            <a:off x="597187" y="977673"/>
            <a:ext cx="8723593" cy="3964768"/>
            <a:chOff x="597187" y="977673"/>
            <a:chExt cx="8723593" cy="3964768"/>
          </a:xfrm>
        </p:grpSpPr>
        <p:sp>
          <p:nvSpPr>
            <p:cNvPr id="133" name="Google Shape;133;p6"/>
            <p:cNvSpPr/>
            <p:nvPr/>
          </p:nvSpPr>
          <p:spPr>
            <a:xfrm rot="5400000">
              <a:off x="9080312" y="7772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rot="10800000">
              <a:off x="597187" y="45015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 name="Google Shape;135;p6"/>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1782650" y="711700"/>
            <a:ext cx="2893200" cy="904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8" name="Google Shape;138;p7"/>
          <p:cNvSpPr txBox="1">
            <a:spLocks noGrp="1"/>
          </p:cNvSpPr>
          <p:nvPr>
            <p:ph type="subTitle" idx="1"/>
          </p:nvPr>
        </p:nvSpPr>
        <p:spPr>
          <a:xfrm>
            <a:off x="1782650" y="1616297"/>
            <a:ext cx="2893200" cy="281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139" name="Google Shape;139;p7"/>
          <p:cNvSpPr>
            <a:spLocks noGrp="1"/>
          </p:cNvSpPr>
          <p:nvPr>
            <p:ph type="pic" idx="2"/>
          </p:nvPr>
        </p:nvSpPr>
        <p:spPr>
          <a:xfrm>
            <a:off x="4752038" y="824113"/>
            <a:ext cx="2787000" cy="3558300"/>
          </a:xfrm>
          <a:prstGeom prst="rect">
            <a:avLst/>
          </a:prstGeom>
          <a:noFill/>
          <a:ln>
            <a:noFill/>
          </a:ln>
        </p:spPr>
      </p:sp>
      <p:grpSp>
        <p:nvGrpSpPr>
          <p:cNvPr id="140" name="Google Shape;140;p7"/>
          <p:cNvGrpSpPr/>
          <p:nvPr/>
        </p:nvGrpSpPr>
        <p:grpSpPr>
          <a:xfrm>
            <a:off x="260189" y="195827"/>
            <a:ext cx="7049955" cy="4729917"/>
            <a:chOff x="260189" y="195827"/>
            <a:chExt cx="7049955" cy="4729917"/>
          </a:xfrm>
        </p:grpSpPr>
        <p:grpSp>
          <p:nvGrpSpPr>
            <p:cNvPr id="141" name="Google Shape;141;p7"/>
            <p:cNvGrpSpPr/>
            <p:nvPr/>
          </p:nvGrpSpPr>
          <p:grpSpPr>
            <a:xfrm rot="-5400000">
              <a:off x="6786639" y="4402239"/>
              <a:ext cx="177741" cy="869269"/>
              <a:chOff x="8535452" y="1548052"/>
              <a:chExt cx="177741" cy="869269"/>
            </a:xfrm>
          </p:grpSpPr>
          <p:sp>
            <p:nvSpPr>
              <p:cNvPr id="142" name="Google Shape;142;p7"/>
              <p:cNvSpPr/>
              <p:nvPr/>
            </p:nvSpPr>
            <p:spPr>
              <a:xfrm rot="10800000">
                <a:off x="8670077" y="15480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rot="10800000">
                <a:off x="8535452" y="19423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7"/>
            <p:cNvGrpSpPr/>
            <p:nvPr/>
          </p:nvGrpSpPr>
          <p:grpSpPr>
            <a:xfrm rot="10800000">
              <a:off x="260189" y="195827"/>
              <a:ext cx="177741" cy="687344"/>
              <a:chOff x="8535452" y="1335702"/>
              <a:chExt cx="177741" cy="687344"/>
            </a:xfrm>
          </p:grpSpPr>
          <p:sp>
            <p:nvSpPr>
              <p:cNvPr id="145" name="Google Shape;145;p7"/>
              <p:cNvSpPr/>
              <p:nvPr/>
            </p:nvSpPr>
            <p:spPr>
              <a:xfrm rot="10800000">
                <a:off x="8670077" y="15480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rot="10800000">
                <a:off x="8535452" y="13357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7" name="Google Shape;147;p7"/>
          <p:cNvGrpSpPr/>
          <p:nvPr/>
        </p:nvGrpSpPr>
        <p:grpSpPr>
          <a:xfrm>
            <a:off x="-867949" y="-315450"/>
            <a:ext cx="10098949" cy="5241212"/>
            <a:chOff x="-867949" y="-315450"/>
            <a:chExt cx="10098949" cy="5241212"/>
          </a:xfrm>
        </p:grpSpPr>
        <p:sp>
          <p:nvSpPr>
            <p:cNvPr id="148" name="Google Shape;148;p7"/>
            <p:cNvSpPr/>
            <p:nvPr/>
          </p:nvSpPr>
          <p:spPr>
            <a:xfrm>
              <a:off x="6756300" y="4613375"/>
              <a:ext cx="2474700" cy="312375"/>
            </a:xfrm>
            <a:custGeom>
              <a:avLst/>
              <a:gdLst/>
              <a:ahLst/>
              <a:cxnLst/>
              <a:rect l="l" t="t" r="r" b="b"/>
              <a:pathLst>
                <a:path w="98988" h="12495" extrusionOk="0">
                  <a:moveTo>
                    <a:pt x="0" y="0"/>
                  </a:moveTo>
                  <a:lnTo>
                    <a:pt x="37363" y="0"/>
                  </a:lnTo>
                  <a:lnTo>
                    <a:pt x="49858" y="12495"/>
                  </a:lnTo>
                  <a:lnTo>
                    <a:pt x="98988" y="12495"/>
                  </a:lnTo>
                </a:path>
              </a:pathLst>
            </a:custGeom>
            <a:noFill/>
            <a:ln w="9525" cap="flat" cmpd="sng">
              <a:solidFill>
                <a:schemeClr val="accent1"/>
              </a:solidFill>
              <a:prstDash val="solid"/>
              <a:round/>
              <a:headEnd type="none" w="med" len="med"/>
              <a:tailEnd type="none" w="med" len="med"/>
            </a:ln>
          </p:spPr>
        </p:sp>
        <p:grpSp>
          <p:nvGrpSpPr>
            <p:cNvPr id="149" name="Google Shape;149;p7"/>
            <p:cNvGrpSpPr/>
            <p:nvPr/>
          </p:nvGrpSpPr>
          <p:grpSpPr>
            <a:xfrm rot="-5400000" flipH="1">
              <a:off x="8430782" y="4500446"/>
              <a:ext cx="493321" cy="357312"/>
              <a:chOff x="1722354" y="229144"/>
              <a:chExt cx="1748744" cy="1266614"/>
            </a:xfrm>
          </p:grpSpPr>
          <p:sp>
            <p:nvSpPr>
              <p:cNvPr id="150" name="Google Shape;150;p7"/>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152;p7"/>
            <p:cNvSpPr/>
            <p:nvPr/>
          </p:nvSpPr>
          <p:spPr>
            <a:xfrm>
              <a:off x="-174975" y="-315450"/>
              <a:ext cx="1914059" cy="4400511"/>
            </a:xfrm>
            <a:custGeom>
              <a:avLst/>
              <a:gdLst/>
              <a:ahLst/>
              <a:cxnLst/>
              <a:rect l="l" t="t" r="r" b="b"/>
              <a:pathLst>
                <a:path w="55192" h="126889" extrusionOk="0">
                  <a:moveTo>
                    <a:pt x="0" y="126889"/>
                  </a:moveTo>
                  <a:lnTo>
                    <a:pt x="24140" y="102749"/>
                  </a:lnTo>
                  <a:lnTo>
                    <a:pt x="24140" y="42943"/>
                  </a:lnTo>
                  <a:lnTo>
                    <a:pt x="55192" y="25015"/>
                  </a:lnTo>
                  <a:lnTo>
                    <a:pt x="55192" y="0"/>
                  </a:lnTo>
                </a:path>
              </a:pathLst>
            </a:custGeom>
            <a:noFill/>
            <a:ln w="9525" cap="flat" cmpd="sng">
              <a:solidFill>
                <a:schemeClr val="accent1"/>
              </a:solidFill>
              <a:prstDash val="solid"/>
              <a:round/>
              <a:headEnd type="none" w="med" len="med"/>
              <a:tailEnd type="none" w="med" len="med"/>
            </a:ln>
          </p:spPr>
        </p:sp>
        <p:grpSp>
          <p:nvGrpSpPr>
            <p:cNvPr id="153" name="Google Shape;153;p7"/>
            <p:cNvGrpSpPr/>
            <p:nvPr/>
          </p:nvGrpSpPr>
          <p:grpSpPr>
            <a:xfrm rot="10800000">
              <a:off x="662657" y="2962921"/>
              <a:ext cx="493321" cy="357312"/>
              <a:chOff x="1722354" y="229144"/>
              <a:chExt cx="1748744" cy="1266614"/>
            </a:xfrm>
          </p:grpSpPr>
          <p:sp>
            <p:nvSpPr>
              <p:cNvPr id="154" name="Google Shape;154;p7"/>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7"/>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7"/>
            <p:cNvGrpSpPr/>
            <p:nvPr/>
          </p:nvGrpSpPr>
          <p:grpSpPr>
            <a:xfrm>
              <a:off x="-867949" y="1748040"/>
              <a:ext cx="1530153" cy="273510"/>
              <a:chOff x="-6675" y="2881558"/>
              <a:chExt cx="9140700" cy="2059567"/>
            </a:xfrm>
          </p:grpSpPr>
          <p:cxnSp>
            <p:nvCxnSpPr>
              <p:cNvPr id="157" name="Google Shape;157;p7"/>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58" name="Google Shape;158;p7"/>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59" name="Google Shape;159;p7"/>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60" name="Google Shape;160;p7"/>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61" name="Google Shape;161;p7"/>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62" name="Google Shape;162;p7"/>
          <p:cNvGrpSpPr/>
          <p:nvPr/>
        </p:nvGrpSpPr>
        <p:grpSpPr>
          <a:xfrm>
            <a:off x="609462" y="-114064"/>
            <a:ext cx="8313331" cy="4565380"/>
            <a:chOff x="609462" y="-114064"/>
            <a:chExt cx="8313331" cy="4565380"/>
          </a:xfrm>
        </p:grpSpPr>
        <p:sp>
          <p:nvSpPr>
            <p:cNvPr id="163" name="Google Shape;163;p7"/>
            <p:cNvSpPr/>
            <p:nvPr/>
          </p:nvSpPr>
          <p:spPr>
            <a:xfrm rot="10800000">
              <a:off x="8882737" y="40104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rot="10800000">
              <a:off x="609462" y="-114064"/>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5"/>
        <p:cNvGrpSpPr/>
        <p:nvPr/>
      </p:nvGrpSpPr>
      <p:grpSpPr>
        <a:xfrm>
          <a:off x="0" y="0"/>
          <a:ext cx="0" cy="0"/>
          <a:chOff x="0" y="0"/>
          <a:chExt cx="0" cy="0"/>
        </a:xfrm>
      </p:grpSpPr>
      <p:sp>
        <p:nvSpPr>
          <p:cNvPr id="166" name="Google Shape;166;p8"/>
          <p:cNvSpPr txBox="1">
            <a:spLocks noGrp="1"/>
          </p:cNvSpPr>
          <p:nvPr>
            <p:ph type="title"/>
          </p:nvPr>
        </p:nvSpPr>
        <p:spPr>
          <a:xfrm>
            <a:off x="2317950" y="1307100"/>
            <a:ext cx="4508100" cy="18831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67" name="Google Shape;167;p8"/>
          <p:cNvGrpSpPr/>
          <p:nvPr/>
        </p:nvGrpSpPr>
        <p:grpSpPr>
          <a:xfrm rot="10800000">
            <a:off x="7395131" y="4086605"/>
            <a:ext cx="4791669" cy="923822"/>
            <a:chOff x="-78438" y="3775205"/>
            <a:chExt cx="4791669" cy="923822"/>
          </a:xfrm>
        </p:grpSpPr>
        <p:cxnSp>
          <p:nvCxnSpPr>
            <p:cNvPr id="168" name="Google Shape;168;p8"/>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169" name="Google Shape;169;p8"/>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170" name="Google Shape;170;p8"/>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8"/>
          <p:cNvGrpSpPr/>
          <p:nvPr/>
        </p:nvGrpSpPr>
        <p:grpSpPr>
          <a:xfrm>
            <a:off x="527082" y="3400311"/>
            <a:ext cx="8344568" cy="1243755"/>
            <a:chOff x="527082" y="3400311"/>
            <a:chExt cx="8344568" cy="1243755"/>
          </a:xfrm>
        </p:grpSpPr>
        <p:sp>
          <p:nvSpPr>
            <p:cNvPr id="172" name="Google Shape;172;p8"/>
            <p:cNvSpPr/>
            <p:nvPr/>
          </p:nvSpPr>
          <p:spPr>
            <a:xfrm flipH="1">
              <a:off x="527082" y="34003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rot="5400000" flipH="1">
              <a:off x="8631182" y="440359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8"/>
          <p:cNvGrpSpPr/>
          <p:nvPr/>
        </p:nvGrpSpPr>
        <p:grpSpPr>
          <a:xfrm>
            <a:off x="-3151463" y="-3408103"/>
            <a:ext cx="11831666" cy="9065208"/>
            <a:chOff x="-3151463" y="-3408103"/>
            <a:chExt cx="11831666" cy="9065208"/>
          </a:xfrm>
        </p:grpSpPr>
        <p:grpSp>
          <p:nvGrpSpPr>
            <p:cNvPr id="175" name="Google Shape;175;p8"/>
            <p:cNvGrpSpPr/>
            <p:nvPr/>
          </p:nvGrpSpPr>
          <p:grpSpPr>
            <a:xfrm rot="10800000" flipH="1">
              <a:off x="309699" y="2296620"/>
              <a:ext cx="681217" cy="3360485"/>
              <a:chOff x="1337800" y="-2525590"/>
              <a:chExt cx="1498167" cy="7390555"/>
            </a:xfrm>
          </p:grpSpPr>
          <p:cxnSp>
            <p:nvCxnSpPr>
              <p:cNvPr id="176" name="Google Shape;176;p8"/>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177" name="Google Shape;177;p8"/>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178" name="Google Shape;178;p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8"/>
            <p:cNvGrpSpPr/>
            <p:nvPr/>
          </p:nvGrpSpPr>
          <p:grpSpPr>
            <a:xfrm flipH="1">
              <a:off x="7998987" y="-1945430"/>
              <a:ext cx="681217" cy="3360485"/>
              <a:chOff x="1337800" y="-2525590"/>
              <a:chExt cx="1498167" cy="7390555"/>
            </a:xfrm>
          </p:grpSpPr>
          <p:cxnSp>
            <p:nvCxnSpPr>
              <p:cNvPr id="180" name="Google Shape;180;p8"/>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181" name="Google Shape;181;p8"/>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182" name="Google Shape;182;p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8"/>
            <p:cNvGrpSpPr/>
            <p:nvPr/>
          </p:nvGrpSpPr>
          <p:grpSpPr>
            <a:xfrm rot="-5400000" flipH="1">
              <a:off x="-12066" y="-1786200"/>
              <a:ext cx="3859204" cy="615399"/>
              <a:chOff x="-6675" y="307100"/>
              <a:chExt cx="9140700" cy="4634025"/>
            </a:xfrm>
          </p:grpSpPr>
          <p:cxnSp>
            <p:nvCxnSpPr>
              <p:cNvPr id="184" name="Google Shape;184;p8"/>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5" name="Google Shape;185;p8"/>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6" name="Google Shape;186;p8"/>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7" name="Google Shape;187;p8"/>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8" name="Google Shape;188;p8"/>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9" name="Google Shape;189;p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0" name="Google Shape;190;p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1" name="Google Shape;191;p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2" name="Google Shape;192;p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3" name="Google Shape;193;p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194" name="Google Shape;194;p8"/>
            <p:cNvSpPr/>
            <p:nvPr/>
          </p:nvSpPr>
          <p:spPr>
            <a:xfrm flipH="1">
              <a:off x="-3151463" y="45110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grpSp>
        <p:nvGrpSpPr>
          <p:cNvPr id="195" name="Google Shape;195;p8"/>
          <p:cNvGrpSpPr/>
          <p:nvPr/>
        </p:nvGrpSpPr>
        <p:grpSpPr>
          <a:xfrm>
            <a:off x="547096" y="974375"/>
            <a:ext cx="9244448" cy="3848385"/>
            <a:chOff x="547096" y="974375"/>
            <a:chExt cx="9244448" cy="3848385"/>
          </a:xfrm>
        </p:grpSpPr>
        <p:grpSp>
          <p:nvGrpSpPr>
            <p:cNvPr id="196" name="Google Shape;196;p8"/>
            <p:cNvGrpSpPr/>
            <p:nvPr/>
          </p:nvGrpSpPr>
          <p:grpSpPr>
            <a:xfrm>
              <a:off x="547096" y="3571493"/>
              <a:ext cx="9010768" cy="1251268"/>
              <a:chOff x="547096" y="3571493"/>
              <a:chExt cx="9010768" cy="1251268"/>
            </a:xfrm>
          </p:grpSpPr>
          <p:grpSp>
            <p:nvGrpSpPr>
              <p:cNvPr id="197" name="Google Shape;197;p8"/>
              <p:cNvGrpSpPr/>
              <p:nvPr/>
            </p:nvGrpSpPr>
            <p:grpSpPr>
              <a:xfrm>
                <a:off x="547096" y="3613321"/>
                <a:ext cx="269696" cy="1209440"/>
                <a:chOff x="803996" y="3613321"/>
                <a:chExt cx="269696" cy="1209440"/>
              </a:xfrm>
            </p:grpSpPr>
            <p:sp>
              <p:nvSpPr>
                <p:cNvPr id="198" name="Google Shape;198;p8"/>
                <p:cNvSpPr/>
                <p:nvPr/>
              </p:nvSpPr>
              <p:spPr>
                <a:xfrm rot="10800000" flipH="1">
                  <a:off x="803996"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rot="10800000" flipH="1">
                  <a:off x="998591"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8"/>
              <p:cNvGrpSpPr/>
              <p:nvPr/>
            </p:nvGrpSpPr>
            <p:grpSpPr>
              <a:xfrm rot="5400000">
                <a:off x="8818296" y="3101621"/>
                <a:ext cx="269696" cy="1209440"/>
                <a:chOff x="803996" y="3613321"/>
                <a:chExt cx="269696" cy="1209440"/>
              </a:xfrm>
            </p:grpSpPr>
            <p:sp>
              <p:nvSpPr>
                <p:cNvPr id="201" name="Google Shape;201;p8"/>
                <p:cNvSpPr/>
                <p:nvPr/>
              </p:nvSpPr>
              <p:spPr>
                <a:xfrm rot="10800000" flipH="1">
                  <a:off x="803996"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rot="10800000" flipH="1">
                  <a:off x="998591"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3" name="Google Shape;203;p8"/>
            <p:cNvGrpSpPr/>
            <p:nvPr/>
          </p:nvGrpSpPr>
          <p:grpSpPr>
            <a:xfrm>
              <a:off x="8680200" y="974375"/>
              <a:ext cx="1111343" cy="1111343"/>
              <a:chOff x="8307725" y="278700"/>
              <a:chExt cx="1111343" cy="1111343"/>
            </a:xfrm>
          </p:grpSpPr>
          <p:sp>
            <p:nvSpPr>
              <p:cNvPr id="204" name="Google Shape;204;p8"/>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6"/>
        <p:cNvGrpSpPr/>
        <p:nvPr/>
      </p:nvGrpSpPr>
      <p:grpSpPr>
        <a:xfrm>
          <a:off x="0" y="0"/>
          <a:ext cx="0" cy="0"/>
          <a:chOff x="0" y="0"/>
          <a:chExt cx="0" cy="0"/>
        </a:xfrm>
      </p:grpSpPr>
      <p:sp>
        <p:nvSpPr>
          <p:cNvPr id="207" name="Google Shape;207;p9"/>
          <p:cNvSpPr txBox="1">
            <a:spLocks noGrp="1"/>
          </p:cNvSpPr>
          <p:nvPr>
            <p:ph type="title"/>
          </p:nvPr>
        </p:nvSpPr>
        <p:spPr>
          <a:xfrm>
            <a:off x="2135550" y="1857350"/>
            <a:ext cx="4872900" cy="124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7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08" name="Google Shape;208;p9"/>
          <p:cNvSpPr txBox="1">
            <a:spLocks noGrp="1"/>
          </p:cNvSpPr>
          <p:nvPr>
            <p:ph type="subTitle" idx="1"/>
          </p:nvPr>
        </p:nvSpPr>
        <p:spPr>
          <a:xfrm>
            <a:off x="2135550" y="3106975"/>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2pPr>
            <a:lvl3pPr lvl="2"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3pPr>
            <a:lvl4pPr lvl="3"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4pPr>
            <a:lvl5pPr lvl="4"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5pPr>
            <a:lvl6pPr lvl="5"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6pPr>
            <a:lvl7pPr lvl="6"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7pPr>
            <a:lvl8pPr lvl="7"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8pPr>
            <a:lvl9pPr lvl="8"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9pPr>
          </a:lstStyle>
          <a:p>
            <a:endParaRPr/>
          </a:p>
        </p:txBody>
      </p:sp>
      <p:sp>
        <p:nvSpPr>
          <p:cNvPr id="209" name="Google Shape;209;p9"/>
          <p:cNvSpPr/>
          <p:nvPr/>
        </p:nvSpPr>
        <p:spPr>
          <a:xfrm>
            <a:off x="9336712" y="7135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9"/>
          <p:cNvGrpSpPr/>
          <p:nvPr/>
        </p:nvGrpSpPr>
        <p:grpSpPr>
          <a:xfrm>
            <a:off x="-2757425" y="-2776080"/>
            <a:ext cx="12134200" cy="9442910"/>
            <a:chOff x="-2757425" y="-2776080"/>
            <a:chExt cx="12134200" cy="9442910"/>
          </a:xfrm>
        </p:grpSpPr>
        <p:grpSp>
          <p:nvGrpSpPr>
            <p:cNvPr id="211" name="Google Shape;211;p9"/>
            <p:cNvGrpSpPr/>
            <p:nvPr/>
          </p:nvGrpSpPr>
          <p:grpSpPr>
            <a:xfrm rot="-5400000" flipH="1">
              <a:off x="-1755963" y="657655"/>
              <a:ext cx="4791669" cy="923822"/>
              <a:chOff x="-78438" y="3775205"/>
              <a:chExt cx="4791669" cy="923822"/>
            </a:xfrm>
          </p:grpSpPr>
          <p:cxnSp>
            <p:nvCxnSpPr>
              <p:cNvPr id="212" name="Google Shape;212;p9"/>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213" name="Google Shape;213;p9"/>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214" name="Google Shape;214;p9"/>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9"/>
            <p:cNvGrpSpPr/>
            <p:nvPr/>
          </p:nvGrpSpPr>
          <p:grpSpPr>
            <a:xfrm rot="10800000">
              <a:off x="8695559" y="3306345"/>
              <a:ext cx="681217" cy="3360485"/>
              <a:chOff x="1337800" y="-2525590"/>
              <a:chExt cx="1498167" cy="7390555"/>
            </a:xfrm>
          </p:grpSpPr>
          <p:cxnSp>
            <p:nvCxnSpPr>
              <p:cNvPr id="216" name="Google Shape;216;p9"/>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217" name="Google Shape;217;p9"/>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218" name="Google Shape;218;p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9"/>
            <p:cNvGrpSpPr/>
            <p:nvPr/>
          </p:nvGrpSpPr>
          <p:grpSpPr>
            <a:xfrm>
              <a:off x="146409" y="-2776080"/>
              <a:ext cx="681217" cy="3360485"/>
              <a:chOff x="1337800" y="-2525590"/>
              <a:chExt cx="1498167" cy="7390555"/>
            </a:xfrm>
          </p:grpSpPr>
          <p:cxnSp>
            <p:nvCxnSpPr>
              <p:cNvPr id="220" name="Google Shape;220;p9"/>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221" name="Google Shape;221;p9"/>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222" name="Google Shape;222;p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9"/>
            <p:cNvGrpSpPr/>
            <p:nvPr/>
          </p:nvGrpSpPr>
          <p:grpSpPr>
            <a:xfrm>
              <a:off x="-2757425" y="811862"/>
              <a:ext cx="3859204" cy="615399"/>
              <a:chOff x="-6675" y="307100"/>
              <a:chExt cx="9140700" cy="4634025"/>
            </a:xfrm>
          </p:grpSpPr>
          <p:cxnSp>
            <p:nvCxnSpPr>
              <p:cNvPr id="224" name="Google Shape;224;p9"/>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5" name="Google Shape;225;p9"/>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6" name="Google Shape;226;p9"/>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7" name="Google Shape;227;p9"/>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8" name="Google Shape;228;p9"/>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9" name="Google Shape;229;p9"/>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0" name="Google Shape;230;p9"/>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1" name="Google Shape;231;p9"/>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2" name="Google Shape;232;p9"/>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3" name="Google Shape;233;p9"/>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234" name="Google Shape;234;p9"/>
            <p:cNvSpPr/>
            <p:nvPr/>
          </p:nvSpPr>
          <p:spPr>
            <a:xfrm rot="5400000">
              <a:off x="5637675" y="298670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grpSp>
        <p:nvGrpSpPr>
          <p:cNvPr id="235" name="Google Shape;235;p9"/>
          <p:cNvGrpSpPr/>
          <p:nvPr/>
        </p:nvGrpSpPr>
        <p:grpSpPr>
          <a:xfrm>
            <a:off x="-157525" y="1684573"/>
            <a:ext cx="8689055" cy="440880"/>
            <a:chOff x="-157525" y="1684573"/>
            <a:chExt cx="8689055" cy="440880"/>
          </a:xfrm>
        </p:grpSpPr>
        <p:sp>
          <p:nvSpPr>
            <p:cNvPr id="236" name="Google Shape;236;p9"/>
            <p:cNvSpPr/>
            <p:nvPr/>
          </p:nvSpPr>
          <p:spPr>
            <a:xfrm>
              <a:off x="8491475" y="1684573"/>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rot="-5400000">
              <a:off x="42887" y="1724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9"/>
          <p:cNvGrpSpPr/>
          <p:nvPr/>
        </p:nvGrpSpPr>
        <p:grpSpPr>
          <a:xfrm>
            <a:off x="-350826" y="649496"/>
            <a:ext cx="9280380" cy="5170923"/>
            <a:chOff x="-350826" y="649496"/>
            <a:chExt cx="9280380" cy="5170923"/>
          </a:xfrm>
        </p:grpSpPr>
        <p:grpSp>
          <p:nvGrpSpPr>
            <p:cNvPr id="239" name="Google Shape;239;p9"/>
            <p:cNvGrpSpPr/>
            <p:nvPr/>
          </p:nvGrpSpPr>
          <p:grpSpPr>
            <a:xfrm>
              <a:off x="-350826" y="649496"/>
              <a:ext cx="9280380" cy="1759405"/>
              <a:chOff x="-350826" y="649496"/>
              <a:chExt cx="9280380" cy="1759405"/>
            </a:xfrm>
          </p:grpSpPr>
          <p:sp>
            <p:nvSpPr>
              <p:cNvPr id="240" name="Google Shape;240;p9"/>
              <p:cNvSpPr/>
              <p:nvPr/>
            </p:nvSpPr>
            <p:spPr>
              <a:xfrm rot="10800000">
                <a:off x="8886438" y="120959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rot="10800000">
                <a:off x="8695083" y="6494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rot="5400000">
                <a:off x="425209" y="195849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rot="5400000">
                <a:off x="25375" y="1957600"/>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9"/>
            <p:cNvGrpSpPr/>
            <p:nvPr/>
          </p:nvGrpSpPr>
          <p:grpSpPr>
            <a:xfrm>
              <a:off x="7280000" y="4709075"/>
              <a:ext cx="1111343" cy="1111343"/>
              <a:chOff x="8307725" y="278700"/>
              <a:chExt cx="1111343" cy="1111343"/>
            </a:xfrm>
          </p:grpSpPr>
          <p:sp>
            <p:nvSpPr>
              <p:cNvPr id="245" name="Google Shape;245;p9"/>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7"/>
        <p:cNvGrpSpPr/>
        <p:nvPr/>
      </p:nvGrpSpPr>
      <p:grpSpPr>
        <a:xfrm>
          <a:off x="0" y="0"/>
          <a:ext cx="0" cy="0"/>
          <a:chOff x="0" y="0"/>
          <a:chExt cx="0" cy="0"/>
        </a:xfrm>
      </p:grpSpPr>
      <p:sp>
        <p:nvSpPr>
          <p:cNvPr id="248" name="Google Shape;248;p10"/>
          <p:cNvSpPr txBox="1">
            <a:spLocks noGrp="1"/>
          </p:cNvSpPr>
          <p:nvPr>
            <p:ph type="title"/>
          </p:nvPr>
        </p:nvSpPr>
        <p:spPr>
          <a:xfrm>
            <a:off x="720000" y="4014450"/>
            <a:ext cx="7704000" cy="5727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249" name="Google Shape;249;p10"/>
          <p:cNvGrpSpPr/>
          <p:nvPr/>
        </p:nvGrpSpPr>
        <p:grpSpPr>
          <a:xfrm>
            <a:off x="-2466243" y="-2869459"/>
            <a:ext cx="11395878" cy="4597207"/>
            <a:chOff x="-2466243" y="-2869459"/>
            <a:chExt cx="11395878" cy="4597207"/>
          </a:xfrm>
        </p:grpSpPr>
        <p:grpSp>
          <p:nvGrpSpPr>
            <p:cNvPr id="250" name="Google Shape;250;p10"/>
            <p:cNvGrpSpPr/>
            <p:nvPr/>
          </p:nvGrpSpPr>
          <p:grpSpPr>
            <a:xfrm>
              <a:off x="-2466243" y="364624"/>
              <a:ext cx="4486819" cy="625122"/>
              <a:chOff x="-78438" y="4073905"/>
              <a:chExt cx="4486819" cy="625122"/>
            </a:xfrm>
          </p:grpSpPr>
          <p:cxnSp>
            <p:nvCxnSpPr>
              <p:cNvPr id="251" name="Google Shape;251;p10"/>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252" name="Google Shape;252;p10"/>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253" name="Google Shape;253;p10"/>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0"/>
            <p:cNvGrpSpPr/>
            <p:nvPr/>
          </p:nvGrpSpPr>
          <p:grpSpPr>
            <a:xfrm rot="5400000" flipH="1">
              <a:off x="-1083007" y="-1247557"/>
              <a:ext cx="3859204" cy="615399"/>
              <a:chOff x="-6675" y="307100"/>
              <a:chExt cx="9140700" cy="4634025"/>
            </a:xfrm>
          </p:grpSpPr>
          <p:cxnSp>
            <p:nvCxnSpPr>
              <p:cNvPr id="255" name="Google Shape;255;p10"/>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6" name="Google Shape;256;p10"/>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7" name="Google Shape;257;p10"/>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8" name="Google Shape;258;p10"/>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9" name="Google Shape;259;p10"/>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0" name="Google Shape;260;p10"/>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1" name="Google Shape;261;p10"/>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2" name="Google Shape;262;p10"/>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3" name="Google Shape;263;p10"/>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4" name="Google Shape;264;p10"/>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nvGrpSpPr>
            <p:cNvPr id="265" name="Google Shape;265;p10"/>
            <p:cNvGrpSpPr/>
            <p:nvPr/>
          </p:nvGrpSpPr>
          <p:grpSpPr>
            <a:xfrm>
              <a:off x="8248398" y="-1632737"/>
              <a:ext cx="681237" cy="3360485"/>
              <a:chOff x="8248398" y="-1632737"/>
              <a:chExt cx="681237" cy="3360485"/>
            </a:xfrm>
          </p:grpSpPr>
          <p:grpSp>
            <p:nvGrpSpPr>
              <p:cNvPr id="266" name="Google Shape;266;p10"/>
              <p:cNvGrpSpPr/>
              <p:nvPr/>
            </p:nvGrpSpPr>
            <p:grpSpPr>
              <a:xfrm flipH="1">
                <a:off x="8248398" y="-1632737"/>
                <a:ext cx="681217" cy="3360485"/>
                <a:chOff x="1337800" y="-2525590"/>
                <a:chExt cx="1498167" cy="7390555"/>
              </a:xfrm>
            </p:grpSpPr>
            <p:cxnSp>
              <p:nvCxnSpPr>
                <p:cNvPr id="267" name="Google Shape;267;p10"/>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268" name="Google Shape;268;p10"/>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269" name="Google Shape;269;p10"/>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0"/>
              <p:cNvGrpSpPr/>
              <p:nvPr/>
            </p:nvGrpSpPr>
            <p:grpSpPr>
              <a:xfrm>
                <a:off x="8436314" y="360846"/>
                <a:ext cx="493321" cy="357312"/>
                <a:chOff x="1722354" y="229144"/>
                <a:chExt cx="1748744" cy="1266614"/>
              </a:xfrm>
            </p:grpSpPr>
            <p:sp>
              <p:nvSpPr>
                <p:cNvPr id="271" name="Google Shape;271;p10"/>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0"/>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73" name="Google Shape;273;p10"/>
          <p:cNvGrpSpPr/>
          <p:nvPr/>
        </p:nvGrpSpPr>
        <p:grpSpPr>
          <a:xfrm>
            <a:off x="-150883" y="1137478"/>
            <a:ext cx="9080518" cy="813868"/>
            <a:chOff x="-150883" y="1137478"/>
            <a:chExt cx="9080518" cy="813868"/>
          </a:xfrm>
        </p:grpSpPr>
        <p:sp>
          <p:nvSpPr>
            <p:cNvPr id="274" name="Google Shape;274;p10"/>
            <p:cNvSpPr/>
            <p:nvPr/>
          </p:nvSpPr>
          <p:spPr>
            <a:xfrm rot="5400000" flipH="1">
              <a:off x="49529" y="93706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0"/>
            <p:cNvSpPr/>
            <p:nvPr/>
          </p:nvSpPr>
          <p:spPr>
            <a:xfrm flipH="1">
              <a:off x="8889579" y="151046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10"/>
          <p:cNvGrpSpPr/>
          <p:nvPr/>
        </p:nvGrpSpPr>
        <p:grpSpPr>
          <a:xfrm>
            <a:off x="-201760" y="1366772"/>
            <a:ext cx="9923304" cy="3117922"/>
            <a:chOff x="-201760" y="1366772"/>
            <a:chExt cx="9923304" cy="3117922"/>
          </a:xfrm>
        </p:grpSpPr>
        <p:grpSp>
          <p:nvGrpSpPr>
            <p:cNvPr id="277" name="Google Shape;277;p10"/>
            <p:cNvGrpSpPr/>
            <p:nvPr/>
          </p:nvGrpSpPr>
          <p:grpSpPr>
            <a:xfrm>
              <a:off x="8610200" y="3373350"/>
              <a:ext cx="1111343" cy="1111343"/>
              <a:chOff x="8307725" y="278700"/>
              <a:chExt cx="1111343" cy="1111343"/>
            </a:xfrm>
          </p:grpSpPr>
          <p:sp>
            <p:nvSpPr>
              <p:cNvPr id="278" name="Google Shape;278;p10"/>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0"/>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0"/>
            <p:cNvGrpSpPr/>
            <p:nvPr/>
          </p:nvGrpSpPr>
          <p:grpSpPr>
            <a:xfrm flipH="1">
              <a:off x="8674231" y="1727755"/>
              <a:ext cx="247278" cy="1160062"/>
              <a:chOff x="1463894" y="1434556"/>
              <a:chExt cx="247278" cy="1160062"/>
            </a:xfrm>
          </p:grpSpPr>
          <p:sp>
            <p:nvSpPr>
              <p:cNvPr id="281" name="Google Shape;281;p10"/>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0"/>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0"/>
            <p:cNvGrpSpPr/>
            <p:nvPr/>
          </p:nvGrpSpPr>
          <p:grpSpPr>
            <a:xfrm rot="5400000" flipH="1">
              <a:off x="254631" y="910380"/>
              <a:ext cx="247278" cy="1160062"/>
              <a:chOff x="1463894" y="1434556"/>
              <a:chExt cx="247278" cy="1160062"/>
            </a:xfrm>
          </p:grpSpPr>
          <p:sp>
            <p:nvSpPr>
              <p:cNvPr id="284" name="Google Shape;284;p10"/>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0"/>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31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12_1">
    <p:spTree>
      <p:nvGrpSpPr>
        <p:cNvPr id="1" name="Shape 389"/>
        <p:cNvGrpSpPr/>
        <p:nvPr/>
      </p:nvGrpSpPr>
      <p:grpSpPr>
        <a:xfrm>
          <a:off x="0" y="0"/>
          <a:ext cx="0" cy="0"/>
          <a:chOff x="0" y="0"/>
          <a:chExt cx="0" cy="0"/>
        </a:xfrm>
      </p:grpSpPr>
      <p:sp>
        <p:nvSpPr>
          <p:cNvPr id="390" name="Google Shape;390;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1" name="Google Shape;391;p15"/>
          <p:cNvSpPr txBox="1">
            <a:spLocks noGrp="1"/>
          </p:cNvSpPr>
          <p:nvPr>
            <p:ph type="subTitle" idx="1"/>
          </p:nvPr>
        </p:nvSpPr>
        <p:spPr>
          <a:xfrm>
            <a:off x="720000" y="1150950"/>
            <a:ext cx="7704000" cy="29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Char char="●"/>
              <a:defRPr/>
            </a:lvl1pPr>
            <a:lvl2pPr lvl="1" algn="ctr" rtl="0">
              <a:lnSpc>
                <a:spcPct val="100000"/>
              </a:lnSpc>
              <a:spcBef>
                <a:spcPts val="0"/>
              </a:spcBef>
              <a:spcAft>
                <a:spcPts val="0"/>
              </a:spcAft>
              <a:buSzPts val="1200"/>
              <a:buFont typeface="Nunito Light"/>
              <a:buChar char="○"/>
              <a:defRPr/>
            </a:lvl2pPr>
            <a:lvl3pPr lvl="2" algn="ctr" rtl="0">
              <a:lnSpc>
                <a:spcPct val="100000"/>
              </a:lnSpc>
              <a:spcBef>
                <a:spcPts val="0"/>
              </a:spcBef>
              <a:spcAft>
                <a:spcPts val="0"/>
              </a:spcAft>
              <a:buSzPts val="1200"/>
              <a:buFont typeface="Nunito Light"/>
              <a:buChar char="■"/>
              <a:defRPr/>
            </a:lvl3pPr>
            <a:lvl4pPr lvl="3" algn="ctr" rtl="0">
              <a:lnSpc>
                <a:spcPct val="100000"/>
              </a:lnSpc>
              <a:spcBef>
                <a:spcPts val="0"/>
              </a:spcBef>
              <a:spcAft>
                <a:spcPts val="0"/>
              </a:spcAft>
              <a:buSzPts val="1200"/>
              <a:buFont typeface="Nunito Light"/>
              <a:buChar char="●"/>
              <a:defRPr/>
            </a:lvl4pPr>
            <a:lvl5pPr lvl="4" algn="ctr" rtl="0">
              <a:lnSpc>
                <a:spcPct val="100000"/>
              </a:lnSpc>
              <a:spcBef>
                <a:spcPts val="0"/>
              </a:spcBef>
              <a:spcAft>
                <a:spcPts val="0"/>
              </a:spcAft>
              <a:buSzPts val="1200"/>
              <a:buFont typeface="Nunito Light"/>
              <a:buChar char="○"/>
              <a:defRPr/>
            </a:lvl5pPr>
            <a:lvl6pPr lvl="5" algn="ctr" rtl="0">
              <a:lnSpc>
                <a:spcPct val="100000"/>
              </a:lnSpc>
              <a:spcBef>
                <a:spcPts val="0"/>
              </a:spcBef>
              <a:spcAft>
                <a:spcPts val="0"/>
              </a:spcAft>
              <a:buSzPts val="1200"/>
              <a:buFont typeface="Nunito Light"/>
              <a:buChar char="■"/>
              <a:defRPr/>
            </a:lvl6pPr>
            <a:lvl7pPr lvl="6" algn="ctr" rtl="0">
              <a:lnSpc>
                <a:spcPct val="100000"/>
              </a:lnSpc>
              <a:spcBef>
                <a:spcPts val="0"/>
              </a:spcBef>
              <a:spcAft>
                <a:spcPts val="0"/>
              </a:spcAft>
              <a:buSzPts val="1200"/>
              <a:buFont typeface="Nunito Light"/>
              <a:buChar char="●"/>
              <a:defRPr/>
            </a:lvl7pPr>
            <a:lvl8pPr lvl="7" algn="ctr" rtl="0">
              <a:lnSpc>
                <a:spcPct val="100000"/>
              </a:lnSpc>
              <a:spcBef>
                <a:spcPts val="0"/>
              </a:spcBef>
              <a:spcAft>
                <a:spcPts val="0"/>
              </a:spcAft>
              <a:buSzPts val="1200"/>
              <a:buFont typeface="Nunito Light"/>
              <a:buChar char="○"/>
              <a:defRPr/>
            </a:lvl8pPr>
            <a:lvl9pPr lvl="8" algn="ctr" rtl="0">
              <a:lnSpc>
                <a:spcPct val="100000"/>
              </a:lnSpc>
              <a:spcBef>
                <a:spcPts val="0"/>
              </a:spcBef>
              <a:spcAft>
                <a:spcPts val="0"/>
              </a:spcAft>
              <a:buSzPts val="1200"/>
              <a:buFont typeface="Nunito Light"/>
              <a:buChar char="■"/>
              <a:defRPr/>
            </a:lvl9pPr>
          </a:lstStyle>
          <a:p>
            <a:endParaRPr/>
          </a:p>
        </p:txBody>
      </p:sp>
      <p:grpSp>
        <p:nvGrpSpPr>
          <p:cNvPr id="392" name="Google Shape;392;p15"/>
          <p:cNvGrpSpPr/>
          <p:nvPr/>
        </p:nvGrpSpPr>
        <p:grpSpPr>
          <a:xfrm>
            <a:off x="8393651" y="-1627766"/>
            <a:ext cx="614899" cy="2881846"/>
            <a:chOff x="1337784" y="-2525559"/>
            <a:chExt cx="1352318" cy="6337907"/>
          </a:xfrm>
        </p:grpSpPr>
        <p:cxnSp>
          <p:nvCxnSpPr>
            <p:cNvPr id="393" name="Google Shape;393;p15"/>
            <p:cNvCxnSpPr/>
            <p:nvPr/>
          </p:nvCxnSpPr>
          <p:spPr>
            <a:xfrm rot="10800000">
              <a:off x="1337784" y="-2525559"/>
              <a:ext cx="0" cy="4990500"/>
            </a:xfrm>
            <a:prstGeom prst="straightConnector1">
              <a:avLst/>
            </a:prstGeom>
            <a:noFill/>
            <a:ln w="9525" cap="flat" cmpd="sng">
              <a:solidFill>
                <a:schemeClr val="accent2"/>
              </a:solidFill>
              <a:prstDash val="solid"/>
              <a:round/>
              <a:headEnd type="none" w="med" len="med"/>
              <a:tailEnd type="none" w="med" len="med"/>
            </a:ln>
          </p:spPr>
        </p:cxnSp>
        <p:cxnSp>
          <p:nvCxnSpPr>
            <p:cNvPr id="394" name="Google Shape;394;p15"/>
            <p:cNvCxnSpPr/>
            <p:nvPr/>
          </p:nvCxnSpPr>
          <p:spPr>
            <a:xfrm>
              <a:off x="1337784" y="2466654"/>
              <a:ext cx="984900" cy="970200"/>
            </a:xfrm>
            <a:prstGeom prst="straightConnector1">
              <a:avLst/>
            </a:prstGeom>
            <a:noFill/>
            <a:ln w="9525" cap="flat" cmpd="sng">
              <a:solidFill>
                <a:schemeClr val="accent2"/>
              </a:solidFill>
              <a:prstDash val="solid"/>
              <a:round/>
              <a:headEnd type="none" w="med" len="med"/>
              <a:tailEnd type="none" w="med" len="med"/>
            </a:ln>
          </p:spPr>
        </p:cxnSp>
        <p:sp>
          <p:nvSpPr>
            <p:cNvPr id="395" name="Google Shape;395;p15"/>
            <p:cNvSpPr/>
            <p:nvPr/>
          </p:nvSpPr>
          <p:spPr>
            <a:xfrm rot="5400000">
              <a:off x="2266990" y="3389237"/>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15"/>
          <p:cNvGrpSpPr/>
          <p:nvPr/>
        </p:nvGrpSpPr>
        <p:grpSpPr>
          <a:xfrm>
            <a:off x="6485555" y="4129788"/>
            <a:ext cx="269696" cy="1209440"/>
            <a:chOff x="6933883" y="3613321"/>
            <a:chExt cx="269696" cy="1209440"/>
          </a:xfrm>
        </p:grpSpPr>
        <p:sp>
          <p:nvSpPr>
            <p:cNvPr id="397" name="Google Shape;397;p15"/>
            <p:cNvSpPr/>
            <p:nvPr/>
          </p:nvSpPr>
          <p:spPr>
            <a:xfrm rot="10800000">
              <a:off x="7160463"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rot="10800000">
              <a:off x="6933883"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9" name="Google Shape;399;p15"/>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Raleway Black"/>
              <a:buNone/>
              <a:defRPr sz="26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1pPr>
            <a:lvl2pPr marL="914400" lvl="1"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2pPr>
            <a:lvl3pPr marL="1371600" lvl="2"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3pPr>
            <a:lvl4pPr marL="1828800" lvl="3"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4pPr>
            <a:lvl5pPr marL="2286000" lvl="4"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5pPr>
            <a:lvl6pPr marL="2743200" lvl="5"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6pPr>
            <a:lvl7pPr marL="3200400" lvl="6"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7pPr>
            <a:lvl8pPr marL="3657600" lvl="7"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8pPr>
            <a:lvl9pPr marL="4114800" lvl="8"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8" r:id="rId8"/>
    <p:sldLayoutId id="2147483661" r:id="rId9"/>
    <p:sldLayoutId id="2147483662" r:id="rId10"/>
    <p:sldLayoutId id="2147483663" r:id="rId11"/>
    <p:sldLayoutId id="2147483664" r:id="rId12"/>
    <p:sldLayoutId id="2147483666" r:id="rId13"/>
    <p:sldLayoutId id="2147483667" r:id="rId14"/>
    <p:sldLayoutId id="2147483668" r:id="rId15"/>
    <p:sldLayoutId id="2147483669" r:id="rId16"/>
    <p:sldLayoutId id="2147483670"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61"/>
        <p:cNvGrpSpPr/>
        <p:nvPr/>
      </p:nvGrpSpPr>
      <p:grpSpPr>
        <a:xfrm>
          <a:off x="0" y="0"/>
          <a:ext cx="0" cy="0"/>
          <a:chOff x="0" y="0"/>
          <a:chExt cx="0" cy="0"/>
        </a:xfrm>
      </p:grpSpPr>
      <p:sp>
        <p:nvSpPr>
          <p:cNvPr id="662" name="Google Shape;662;p28"/>
          <p:cNvSpPr txBox="1">
            <a:spLocks noGrp="1"/>
          </p:cNvSpPr>
          <p:nvPr>
            <p:ph type="ctrTitle"/>
          </p:nvPr>
        </p:nvSpPr>
        <p:spPr>
          <a:xfrm>
            <a:off x="759987" y="400695"/>
            <a:ext cx="5673692" cy="155687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VENDOR AND CONTRACT MANAGEMENT SYSTEM</a:t>
            </a:r>
            <a:endParaRPr dirty="0"/>
          </a:p>
        </p:txBody>
      </p:sp>
      <p:sp>
        <p:nvSpPr>
          <p:cNvPr id="663" name="Google Shape;663;p28"/>
          <p:cNvSpPr txBox="1">
            <a:spLocks noGrp="1"/>
          </p:cNvSpPr>
          <p:nvPr>
            <p:ph type="subTitle" idx="1"/>
          </p:nvPr>
        </p:nvSpPr>
        <p:spPr>
          <a:xfrm>
            <a:off x="920530" y="2232878"/>
            <a:ext cx="5661753" cy="3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Team Lead</a:t>
            </a:r>
            <a:r>
              <a:rPr lang="en-US" dirty="0" smtClean="0"/>
              <a:t>: </a:t>
            </a:r>
            <a:r>
              <a:rPr lang="en-US" dirty="0" err="1" smtClean="0"/>
              <a:t>Harsha</a:t>
            </a:r>
            <a:r>
              <a:rPr lang="en-US" dirty="0" smtClean="0"/>
              <a:t> L </a:t>
            </a:r>
            <a:r>
              <a:rPr lang="en-US" dirty="0" err="1" smtClean="0"/>
              <a:t>Pawar</a:t>
            </a:r>
            <a:endParaRPr lang="en-US" dirty="0" smtClean="0"/>
          </a:p>
          <a:p>
            <a:pPr marL="0" lvl="0" indent="0" algn="l" rtl="0">
              <a:spcBef>
                <a:spcPts val="0"/>
              </a:spcBef>
              <a:spcAft>
                <a:spcPts val="0"/>
              </a:spcAft>
              <a:buNone/>
            </a:pPr>
            <a:r>
              <a:rPr lang="en-US" b="1" dirty="0" smtClean="0"/>
              <a:t>Team Members</a:t>
            </a:r>
            <a:r>
              <a:rPr lang="en-US" dirty="0" smtClean="0"/>
              <a:t>: </a:t>
            </a:r>
            <a:r>
              <a:rPr lang="en-US" dirty="0" err="1" smtClean="0"/>
              <a:t>Pavan</a:t>
            </a:r>
            <a:r>
              <a:rPr lang="en-US" dirty="0" smtClean="0"/>
              <a:t>  , </a:t>
            </a:r>
            <a:r>
              <a:rPr lang="en-US" dirty="0" err="1" smtClean="0"/>
              <a:t>Kiran</a:t>
            </a:r>
            <a:r>
              <a:rPr lang="en-US" dirty="0" smtClean="0"/>
              <a:t> , </a:t>
            </a:r>
            <a:r>
              <a:rPr lang="en-US" dirty="0" err="1" smtClean="0"/>
              <a:t>Akash</a:t>
            </a:r>
            <a:r>
              <a:rPr lang="en-US" dirty="0" smtClean="0"/>
              <a:t> A  , </a:t>
            </a:r>
            <a:r>
              <a:rPr lang="en-US" dirty="0" err="1" smtClean="0"/>
              <a:t>Thippeswamy</a:t>
            </a:r>
            <a:endParaRPr lang="en-US" dirty="0" smtClean="0"/>
          </a:p>
          <a:p>
            <a:pPr marL="0" lvl="0" indent="0" algn="l" rtl="0">
              <a:spcBef>
                <a:spcPts val="0"/>
              </a:spcBef>
              <a:spcAft>
                <a:spcPts val="0"/>
              </a:spcAft>
              <a:buNone/>
            </a:pPr>
            <a:r>
              <a:rPr lang="en-US" b="1" dirty="0" smtClean="0"/>
              <a:t>Institute</a:t>
            </a:r>
            <a:r>
              <a:rPr lang="en-US" dirty="0" smtClean="0"/>
              <a:t>: </a:t>
            </a:r>
            <a:r>
              <a:rPr lang="en-US" dirty="0" err="1" smtClean="0"/>
              <a:t>Ballari</a:t>
            </a:r>
            <a:r>
              <a:rPr lang="en-US" dirty="0" smtClean="0"/>
              <a:t> Institute of technology and Management</a:t>
            </a:r>
          </a:p>
          <a:p>
            <a:pPr marL="0" lvl="0" indent="0" algn="l" rtl="0">
              <a:spcBef>
                <a:spcPts val="0"/>
              </a:spcBef>
              <a:spcAft>
                <a:spcPts val="0"/>
              </a:spcAft>
              <a:buNone/>
            </a:pPr>
            <a:r>
              <a:rPr lang="en-US" b="1" dirty="0" smtClean="0"/>
              <a:t>Date:</a:t>
            </a:r>
            <a:r>
              <a:rPr lang="en-US" dirty="0" smtClean="0"/>
              <a:t>28/09/2024</a:t>
            </a:r>
          </a:p>
          <a:p>
            <a:pPr marL="0" lvl="0" indent="0" algn="l" rtl="0">
              <a:spcBef>
                <a:spcPts val="0"/>
              </a:spcBef>
              <a:spcAft>
                <a:spcPts val="0"/>
              </a:spcAft>
              <a:buNone/>
            </a:pPr>
            <a:endParaRPr dirty="0"/>
          </a:p>
        </p:txBody>
      </p:sp>
      <p:sp>
        <p:nvSpPr>
          <p:cNvPr id="664" name="Google Shape;664;p28"/>
          <p:cNvSpPr/>
          <p:nvPr/>
        </p:nvSpPr>
        <p:spPr>
          <a:xfrm rot="-5400000">
            <a:off x="430809" y="924207"/>
            <a:ext cx="357300" cy="309016"/>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5" name="Google Shape;665;p28"/>
          <p:cNvGrpSpPr/>
          <p:nvPr/>
        </p:nvGrpSpPr>
        <p:grpSpPr>
          <a:xfrm>
            <a:off x="0" y="2366422"/>
            <a:ext cx="681217" cy="2777078"/>
            <a:chOff x="6777434" y="2296620"/>
            <a:chExt cx="681217" cy="3360485"/>
          </a:xfrm>
        </p:grpSpPr>
        <p:grpSp>
          <p:nvGrpSpPr>
            <p:cNvPr id="666" name="Google Shape;666;p28"/>
            <p:cNvGrpSpPr/>
            <p:nvPr/>
          </p:nvGrpSpPr>
          <p:grpSpPr>
            <a:xfrm rot="10800000">
              <a:off x="6777434" y="2296620"/>
              <a:ext cx="681217" cy="3360485"/>
              <a:chOff x="1337800" y="-2525590"/>
              <a:chExt cx="1498167" cy="7390555"/>
            </a:xfrm>
          </p:grpSpPr>
          <p:cxnSp>
            <p:nvCxnSpPr>
              <p:cNvPr id="667" name="Google Shape;667;p28"/>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668" name="Google Shape;668;p28"/>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669" name="Google Shape;669;p2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1" name="Google Shape;671;p28"/>
            <p:cNvSpPr/>
            <p:nvPr/>
          </p:nvSpPr>
          <p:spPr>
            <a:xfrm rot="10800000">
              <a:off x="7160463"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8"/>
            <p:cNvSpPr/>
            <p:nvPr/>
          </p:nvSpPr>
          <p:spPr>
            <a:xfrm rot="10800000">
              <a:off x="6933883"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28"/>
          <p:cNvGrpSpPr/>
          <p:nvPr/>
        </p:nvGrpSpPr>
        <p:grpSpPr>
          <a:xfrm>
            <a:off x="6262859" y="-2197955"/>
            <a:ext cx="681217" cy="3360485"/>
            <a:chOff x="1337800" y="-2525590"/>
            <a:chExt cx="1498167" cy="7390555"/>
          </a:xfrm>
        </p:grpSpPr>
        <p:cxnSp>
          <p:nvCxnSpPr>
            <p:cNvPr id="674" name="Google Shape;674;p28"/>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675" name="Google Shape;675;p28"/>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676" name="Google Shape;676;p2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 name="Google Shape;677;p28"/>
          <p:cNvSpPr/>
          <p:nvPr/>
        </p:nvSpPr>
        <p:spPr>
          <a:xfrm rot="-5400000">
            <a:off x="8215875" y="80554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665;p28"/>
          <p:cNvGrpSpPr/>
          <p:nvPr/>
        </p:nvGrpSpPr>
        <p:grpSpPr>
          <a:xfrm>
            <a:off x="6437387" y="2281497"/>
            <a:ext cx="1896229" cy="2862004"/>
            <a:chOff x="5915039" y="2106086"/>
            <a:chExt cx="1896229" cy="3551019"/>
          </a:xfrm>
        </p:grpSpPr>
        <p:grpSp>
          <p:nvGrpSpPr>
            <p:cNvPr id="36" name="Google Shape;666;p28"/>
            <p:cNvGrpSpPr/>
            <p:nvPr/>
          </p:nvGrpSpPr>
          <p:grpSpPr>
            <a:xfrm rot="10800000">
              <a:off x="5915039" y="2106086"/>
              <a:ext cx="814111" cy="3551019"/>
              <a:chOff x="1337799" y="-2525590"/>
              <a:chExt cx="814111" cy="7809589"/>
            </a:xfrm>
          </p:grpSpPr>
          <p:cxnSp>
            <p:nvCxnSpPr>
              <p:cNvPr id="40" name="Google Shape;667;p28"/>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41" name="Google Shape;668;p28"/>
              <p:cNvCxnSpPr/>
              <p:nvPr/>
            </p:nvCxnSpPr>
            <p:spPr>
              <a:xfrm rot="5400000" flipV="1">
                <a:off x="740660" y="3944264"/>
                <a:ext cx="1591265" cy="396987"/>
              </a:xfrm>
              <a:prstGeom prst="straightConnector1">
                <a:avLst/>
              </a:prstGeom>
              <a:noFill/>
              <a:ln w="9525" cap="flat" cmpd="sng">
                <a:solidFill>
                  <a:schemeClr val="lt1"/>
                </a:solidFill>
                <a:prstDash val="solid"/>
                <a:round/>
                <a:headEnd type="none" w="med" len="med"/>
                <a:tailEnd type="none" w="med" len="med"/>
              </a:ln>
            </p:spPr>
          </p:cxnSp>
          <p:sp>
            <p:nvSpPr>
              <p:cNvPr id="42" name="Google Shape;669;p28"/>
              <p:cNvSpPr/>
              <p:nvPr/>
            </p:nvSpPr>
            <p:spPr>
              <a:xfrm rot="5400000">
                <a:off x="1728798" y="4860887"/>
                <a:ext cx="425398"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670;p28"/>
            <p:cNvSpPr/>
            <p:nvPr/>
          </p:nvSpPr>
          <p:spPr>
            <a:xfrm>
              <a:off x="7771212" y="2972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71;p28"/>
            <p:cNvSpPr/>
            <p:nvPr/>
          </p:nvSpPr>
          <p:spPr>
            <a:xfrm rot="10800000">
              <a:off x="7160463"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72;p28"/>
            <p:cNvSpPr/>
            <p:nvPr/>
          </p:nvSpPr>
          <p:spPr>
            <a:xfrm rot="10800000">
              <a:off x="6933883"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4" name="Google Shape;1622;p54"/>
          <p:cNvPicPr preferRelativeResize="0"/>
          <p:nvPr/>
        </p:nvPicPr>
        <p:blipFill rotWithShape="1">
          <a:blip r:embed="rId3">
            <a:alphaModFix/>
          </a:blip>
          <a:srcRect/>
          <a:stretch/>
        </p:blipFill>
        <p:spPr>
          <a:xfrm>
            <a:off x="2016941" y="3462407"/>
            <a:ext cx="1270420" cy="1270435"/>
          </a:xfrm>
          <a:prstGeom prst="rect">
            <a:avLst/>
          </a:prstGeom>
          <a:noFill/>
          <a:ln>
            <a:noFill/>
          </a:ln>
        </p:spPr>
      </p:pic>
      <p:pic>
        <p:nvPicPr>
          <p:cNvPr id="45" name="Google Shape;1623;p54"/>
          <p:cNvPicPr preferRelativeResize="0"/>
          <p:nvPr/>
        </p:nvPicPr>
        <p:blipFill rotWithShape="1">
          <a:blip r:embed="rId4">
            <a:alphaModFix/>
          </a:blip>
          <a:srcRect t="6377" b="6377"/>
          <a:stretch/>
        </p:blipFill>
        <p:spPr>
          <a:xfrm>
            <a:off x="4202109" y="3206987"/>
            <a:ext cx="1372495" cy="1197450"/>
          </a:xfrm>
          <a:prstGeom prst="rect">
            <a:avLst/>
          </a:prstGeom>
          <a:noFill/>
          <a:ln>
            <a:noFill/>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36"/>
          <p:cNvSpPr txBox="1">
            <a:spLocks noGrp="1"/>
          </p:cNvSpPr>
          <p:nvPr>
            <p:ph type="title"/>
          </p:nvPr>
        </p:nvSpPr>
        <p:spPr>
          <a:xfrm>
            <a:off x="628213" y="44041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Best Practices </a:t>
            </a:r>
            <a:endParaRPr dirty="0"/>
          </a:p>
        </p:txBody>
      </p:sp>
      <p:sp>
        <p:nvSpPr>
          <p:cNvPr id="7" name="Subtitle 6">
            <a:extLst>
              <a:ext uri="{FF2B5EF4-FFF2-40B4-BE49-F238E27FC236}">
                <a16:creationId xmlns="" xmlns:a16="http://schemas.microsoft.com/office/drawing/2014/main" id="{EFB4A912-94D1-3AF6-E7CD-379272ECB091}"/>
              </a:ext>
            </a:extLst>
          </p:cNvPr>
          <p:cNvSpPr>
            <a:spLocks noGrp="1"/>
          </p:cNvSpPr>
          <p:nvPr>
            <p:ph type="subTitle" idx="3"/>
          </p:nvPr>
        </p:nvSpPr>
        <p:spPr>
          <a:xfrm>
            <a:off x="0" y="921189"/>
            <a:ext cx="5055723" cy="3300919"/>
          </a:xfrm>
        </p:spPr>
        <p:txBody>
          <a:bodyPr/>
          <a:lstStyle/>
          <a:p>
            <a:r>
              <a:rPr lang="en-GB" sz="1600" dirty="0" smtClean="0">
                <a:sym typeface="Wingdings" panose="05000000000000000000" pitchFamily="2" charset="2"/>
              </a:rPr>
              <a:t></a:t>
            </a:r>
            <a:r>
              <a:rPr lang="en-GB" sz="1600" dirty="0" smtClean="0"/>
              <a:t> Centralized Database: </a:t>
            </a:r>
            <a:r>
              <a:rPr lang="en-GB" sz="1600" dirty="0"/>
              <a:t>Maintain a comprehensive contract repository</a:t>
            </a:r>
            <a:r>
              <a:rPr lang="en-GB" sz="1600" dirty="0" smtClean="0"/>
              <a:t>.</a:t>
            </a:r>
            <a:endParaRPr lang="en-GB" sz="1600" dirty="0"/>
          </a:p>
          <a:p>
            <a:r>
              <a:rPr lang="en-GB" sz="1600" dirty="0">
                <a:sym typeface="Wingdings" panose="05000000000000000000" pitchFamily="2" charset="2"/>
              </a:rPr>
              <a:t></a:t>
            </a:r>
            <a:r>
              <a:rPr lang="en-GB" sz="1600" dirty="0"/>
              <a:t>Regular </a:t>
            </a:r>
            <a:r>
              <a:rPr lang="en-GB" sz="1600" dirty="0" smtClean="0"/>
              <a:t>Training: Ensure </a:t>
            </a:r>
            <a:r>
              <a:rPr lang="en-GB" sz="1600" dirty="0"/>
              <a:t>staff is trained on contract management processes.</a:t>
            </a:r>
          </a:p>
          <a:p>
            <a:r>
              <a:rPr lang="en-GB" sz="1600" dirty="0">
                <a:sym typeface="Wingdings" panose="05000000000000000000" pitchFamily="2" charset="2"/>
              </a:rPr>
              <a:t></a:t>
            </a:r>
            <a:r>
              <a:rPr lang="en-GB" sz="1600" dirty="0"/>
              <a:t>Performance </a:t>
            </a:r>
            <a:r>
              <a:rPr lang="en-GB" sz="1600" dirty="0" smtClean="0"/>
              <a:t>Reviews: Regularly </a:t>
            </a:r>
            <a:r>
              <a:rPr lang="en-GB" sz="1600" dirty="0"/>
              <a:t>assess vendor performance against contract terms.</a:t>
            </a:r>
          </a:p>
        </p:txBody>
      </p:sp>
      <p:pic>
        <p:nvPicPr>
          <p:cNvPr id="27" name="Picture 26">
            <a:extLst>
              <a:ext uri="{FF2B5EF4-FFF2-40B4-BE49-F238E27FC236}">
                <a16:creationId xmlns="" xmlns:a16="http://schemas.microsoft.com/office/drawing/2014/main" id="{73AE9C98-FB8C-1E61-90C1-589DBB961514}"/>
              </a:ext>
            </a:extLst>
          </p:cNvPr>
          <p:cNvPicPr>
            <a:picLocks noChangeAspect="1"/>
          </p:cNvPicPr>
          <p:nvPr/>
        </p:nvPicPr>
        <p:blipFill>
          <a:blip r:embed="rId3"/>
          <a:stretch>
            <a:fillRect/>
          </a:stretch>
        </p:blipFill>
        <p:spPr>
          <a:xfrm>
            <a:off x="4741333" y="2394335"/>
            <a:ext cx="3771860" cy="2372407"/>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pic>
        <p:nvPicPr>
          <p:cNvPr id="38" name="Picture 37" descr="Screenshot 2024-09-27 140731.png"/>
          <p:cNvPicPr>
            <a:picLocks noChangeAspect="1"/>
          </p:cNvPicPr>
          <p:nvPr/>
        </p:nvPicPr>
        <p:blipFill>
          <a:blip r:embed="rId3"/>
          <a:stretch>
            <a:fillRect/>
          </a:stretch>
        </p:blipFill>
        <p:spPr>
          <a:xfrm>
            <a:off x="0" y="0"/>
            <a:ext cx="4986867" cy="5143500"/>
          </a:xfrm>
          <a:prstGeom prst="rect">
            <a:avLst/>
          </a:prstGeom>
        </p:spPr>
      </p:pic>
      <p:pic>
        <p:nvPicPr>
          <p:cNvPr id="39" name="Picture 38" descr="Screenshot 2024-09-27 141442.png"/>
          <p:cNvPicPr>
            <a:picLocks noChangeAspect="1"/>
          </p:cNvPicPr>
          <p:nvPr/>
        </p:nvPicPr>
        <p:blipFill>
          <a:blip r:embed="rId4"/>
          <a:stretch>
            <a:fillRect/>
          </a:stretch>
        </p:blipFill>
        <p:spPr>
          <a:xfrm>
            <a:off x="4969933" y="0"/>
            <a:ext cx="4174066" cy="51435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pic>
        <p:nvPicPr>
          <p:cNvPr id="5" name="Picture 4" descr="Screenshot 2024-09-27 141713.png"/>
          <p:cNvPicPr>
            <a:picLocks noChangeAspect="1"/>
          </p:cNvPicPr>
          <p:nvPr/>
        </p:nvPicPr>
        <p:blipFill>
          <a:blip r:embed="rId3"/>
          <a:stretch>
            <a:fillRect/>
          </a:stretch>
        </p:blipFill>
        <p:spPr>
          <a:xfrm>
            <a:off x="0" y="0"/>
            <a:ext cx="5469467" cy="5143500"/>
          </a:xfrm>
          <a:prstGeom prst="rect">
            <a:avLst/>
          </a:prstGeom>
        </p:spPr>
      </p:pic>
      <p:pic>
        <p:nvPicPr>
          <p:cNvPr id="6" name="Picture 5" descr="Screenshot 2024-09-27 141744.png"/>
          <p:cNvPicPr>
            <a:picLocks noChangeAspect="1"/>
          </p:cNvPicPr>
          <p:nvPr/>
        </p:nvPicPr>
        <p:blipFill>
          <a:blip r:embed="rId4"/>
          <a:stretch>
            <a:fillRect/>
          </a:stretch>
        </p:blipFill>
        <p:spPr>
          <a:xfrm>
            <a:off x="5046133" y="0"/>
            <a:ext cx="4097867" cy="32512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pic>
        <p:nvPicPr>
          <p:cNvPr id="80" name="Picture 79" descr="Screenshot 2024-09-27 144136.png"/>
          <p:cNvPicPr>
            <a:picLocks noChangeAspect="1"/>
          </p:cNvPicPr>
          <p:nvPr/>
        </p:nvPicPr>
        <p:blipFill>
          <a:blip r:embed="rId3"/>
          <a:stretch>
            <a:fillRect/>
          </a:stretch>
        </p:blipFill>
        <p:spPr>
          <a:xfrm>
            <a:off x="0" y="0"/>
            <a:ext cx="4476980" cy="5143500"/>
          </a:xfrm>
          <a:prstGeom prst="rect">
            <a:avLst/>
          </a:prstGeom>
        </p:spPr>
      </p:pic>
      <p:pic>
        <p:nvPicPr>
          <p:cNvPr id="81" name="Picture 80" descr="Screenshot 2024-09-27 144205.png"/>
          <p:cNvPicPr>
            <a:picLocks noChangeAspect="1"/>
          </p:cNvPicPr>
          <p:nvPr/>
        </p:nvPicPr>
        <p:blipFill>
          <a:blip r:embed="rId4"/>
          <a:stretch>
            <a:fillRect/>
          </a:stretch>
        </p:blipFill>
        <p:spPr>
          <a:xfrm>
            <a:off x="4377267" y="0"/>
            <a:ext cx="4766733" cy="51435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pic>
        <p:nvPicPr>
          <p:cNvPr id="75" name="Picture 74" descr="Screenshot 2024-09-27 144236.png"/>
          <p:cNvPicPr>
            <a:picLocks noChangeAspect="1"/>
          </p:cNvPicPr>
          <p:nvPr/>
        </p:nvPicPr>
        <p:blipFill>
          <a:blip r:embed="rId3"/>
          <a:stretch>
            <a:fillRect/>
          </a:stretch>
        </p:blipFill>
        <p:spPr>
          <a:xfrm>
            <a:off x="0" y="0"/>
            <a:ext cx="6087533" cy="5143500"/>
          </a:xfrm>
          <a:prstGeom prst="rect">
            <a:avLst/>
          </a:prstGeom>
        </p:spPr>
      </p:pic>
      <p:pic>
        <p:nvPicPr>
          <p:cNvPr id="76" name="Picture 75" descr="Screenshot 2024-09-27 144256.png"/>
          <p:cNvPicPr>
            <a:picLocks noChangeAspect="1"/>
          </p:cNvPicPr>
          <p:nvPr/>
        </p:nvPicPr>
        <p:blipFill>
          <a:blip r:embed="rId4"/>
          <a:stretch>
            <a:fillRect/>
          </a:stretch>
        </p:blipFill>
        <p:spPr>
          <a:xfrm>
            <a:off x="6085353" y="84967"/>
            <a:ext cx="3058647" cy="5058533"/>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04"/>
        <p:cNvGrpSpPr/>
        <p:nvPr/>
      </p:nvGrpSpPr>
      <p:grpSpPr>
        <a:xfrm>
          <a:off x="0" y="0"/>
          <a:ext cx="0" cy="0"/>
          <a:chOff x="0" y="0"/>
          <a:chExt cx="0" cy="0"/>
        </a:xfrm>
      </p:grpSpPr>
      <p:sp>
        <p:nvSpPr>
          <p:cNvPr id="1205" name="Google Shape;1205;p47"/>
          <p:cNvSpPr txBox="1">
            <a:spLocks noGrp="1"/>
          </p:cNvSpPr>
          <p:nvPr>
            <p:ph type="title"/>
          </p:nvPr>
        </p:nvSpPr>
        <p:spPr>
          <a:xfrm>
            <a:off x="1098475" y="834600"/>
            <a:ext cx="4448100" cy="9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THANKS!</a:t>
            </a:r>
            <a:endParaRPr/>
          </a:p>
        </p:txBody>
      </p:sp>
      <p:sp>
        <p:nvSpPr>
          <p:cNvPr id="1206" name="Google Shape;1206;p47"/>
          <p:cNvSpPr txBox="1">
            <a:spLocks noGrp="1"/>
          </p:cNvSpPr>
          <p:nvPr>
            <p:ph type="subTitle" idx="1"/>
          </p:nvPr>
        </p:nvSpPr>
        <p:spPr>
          <a:xfrm>
            <a:off x="1098425" y="1805100"/>
            <a:ext cx="4448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Do you have any questions</a:t>
            </a:r>
            <a:r>
              <a:rPr lang="en" b="1" dirty="0" smtClean="0"/>
              <a:t>?</a:t>
            </a:r>
            <a:endParaRPr b="1"/>
          </a:p>
        </p:txBody>
      </p:sp>
      <p:sp>
        <p:nvSpPr>
          <p:cNvPr id="1207" name="Google Shape;1207;p47"/>
          <p:cNvSpPr txBox="1"/>
          <p:nvPr/>
        </p:nvSpPr>
        <p:spPr>
          <a:xfrm>
            <a:off x="1098425" y="4125850"/>
            <a:ext cx="4151700" cy="26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latin typeface="Hanken Grotesk"/>
              <a:ea typeface="Hanken Grotesk"/>
              <a:cs typeface="Hanken Grotesk"/>
              <a:sym typeface="Hanken Grotesk"/>
            </a:endParaRPr>
          </a:p>
        </p:txBody>
      </p:sp>
      <p:sp>
        <p:nvSpPr>
          <p:cNvPr id="1208" name="Google Shape;1208;p47"/>
          <p:cNvSpPr/>
          <p:nvPr/>
        </p:nvSpPr>
        <p:spPr>
          <a:xfrm rot="-5400000">
            <a:off x="689075" y="1165334"/>
            <a:ext cx="357300" cy="309016"/>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9" name="Google Shape;1209;p47"/>
          <p:cNvGrpSpPr/>
          <p:nvPr/>
        </p:nvGrpSpPr>
        <p:grpSpPr>
          <a:xfrm rot="10800000">
            <a:off x="7995518" y="3068895"/>
            <a:ext cx="681217" cy="3360485"/>
            <a:chOff x="1337800" y="-2525590"/>
            <a:chExt cx="1498167" cy="7390555"/>
          </a:xfrm>
        </p:grpSpPr>
        <p:cxnSp>
          <p:nvCxnSpPr>
            <p:cNvPr id="1210" name="Google Shape;1210;p47"/>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1211" name="Google Shape;1211;p47"/>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1212" name="Google Shape;1212;p47"/>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47"/>
          <p:cNvGrpSpPr/>
          <p:nvPr/>
        </p:nvGrpSpPr>
        <p:grpSpPr>
          <a:xfrm>
            <a:off x="7679244" y="3634568"/>
            <a:ext cx="247278" cy="1160062"/>
            <a:chOff x="1463894" y="1434556"/>
            <a:chExt cx="247278" cy="1160062"/>
          </a:xfrm>
        </p:grpSpPr>
        <p:sp>
          <p:nvSpPr>
            <p:cNvPr id="1214" name="Google Shape;1214;p47"/>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7"/>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6" name="Google Shape;1216;p47"/>
          <p:cNvGrpSpPr/>
          <p:nvPr/>
        </p:nvGrpSpPr>
        <p:grpSpPr>
          <a:xfrm rot="5400000" flipH="1">
            <a:off x="5492724" y="3041117"/>
            <a:ext cx="4486819" cy="625122"/>
            <a:chOff x="-78438" y="4073905"/>
            <a:chExt cx="4486819" cy="625122"/>
          </a:xfrm>
        </p:grpSpPr>
        <p:cxnSp>
          <p:nvCxnSpPr>
            <p:cNvPr id="1217" name="Google Shape;1217;p47"/>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1218" name="Google Shape;1218;p47"/>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1219" name="Google Shape;1219;p47"/>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0" name="Google Shape;1220;p47"/>
          <p:cNvSpPr/>
          <p:nvPr/>
        </p:nvSpPr>
        <p:spPr>
          <a:xfrm>
            <a:off x="7136111" y="3226273"/>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1" name="Google Shape;1221;p47"/>
          <p:cNvGrpSpPr/>
          <p:nvPr/>
        </p:nvGrpSpPr>
        <p:grpSpPr>
          <a:xfrm>
            <a:off x="7423575" y="1976550"/>
            <a:ext cx="3859204" cy="615399"/>
            <a:chOff x="-6675" y="307100"/>
            <a:chExt cx="9140700" cy="4634025"/>
          </a:xfrm>
        </p:grpSpPr>
        <p:cxnSp>
          <p:nvCxnSpPr>
            <p:cNvPr id="1222" name="Google Shape;1222;p47"/>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3" name="Google Shape;1223;p47"/>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4" name="Google Shape;1224;p47"/>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5" name="Google Shape;1225;p47"/>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6" name="Google Shape;1226;p47"/>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7" name="Google Shape;1227;p47"/>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8" name="Google Shape;1228;p47"/>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9" name="Google Shape;1229;p47"/>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30" name="Google Shape;1230;p47"/>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31" name="Google Shape;1231;p47"/>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1232" name="Google Shape;1232;p47"/>
          <p:cNvSpPr/>
          <p:nvPr/>
        </p:nvSpPr>
        <p:spPr>
          <a:xfrm>
            <a:off x="7145469" y="209696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3" name="Google Shape;1233;p47"/>
          <p:cNvGrpSpPr/>
          <p:nvPr/>
        </p:nvGrpSpPr>
        <p:grpSpPr>
          <a:xfrm>
            <a:off x="2389175" y="-353800"/>
            <a:ext cx="5859225" cy="1631012"/>
            <a:chOff x="2389175" y="-353800"/>
            <a:chExt cx="5859225" cy="1631012"/>
          </a:xfrm>
        </p:grpSpPr>
        <p:sp>
          <p:nvSpPr>
            <p:cNvPr id="1234" name="Google Shape;1234;p47"/>
            <p:cNvSpPr/>
            <p:nvPr/>
          </p:nvSpPr>
          <p:spPr>
            <a:xfrm>
              <a:off x="2389175" y="-353800"/>
              <a:ext cx="5859225" cy="1137700"/>
            </a:xfrm>
            <a:custGeom>
              <a:avLst/>
              <a:gdLst/>
              <a:ahLst/>
              <a:cxnLst/>
              <a:rect l="l" t="t" r="r" b="b"/>
              <a:pathLst>
                <a:path w="234369" h="45508" extrusionOk="0">
                  <a:moveTo>
                    <a:pt x="0" y="1639"/>
                  </a:moveTo>
                  <a:lnTo>
                    <a:pt x="15636" y="28722"/>
                  </a:lnTo>
                  <a:lnTo>
                    <a:pt x="79093" y="28722"/>
                  </a:lnTo>
                  <a:lnTo>
                    <a:pt x="95879" y="45508"/>
                  </a:lnTo>
                  <a:lnTo>
                    <a:pt x="205255" y="45508"/>
                  </a:lnTo>
                  <a:lnTo>
                    <a:pt x="231529" y="0"/>
                  </a:lnTo>
                  <a:lnTo>
                    <a:pt x="234369" y="1640"/>
                  </a:lnTo>
                </a:path>
              </a:pathLst>
            </a:custGeom>
            <a:noFill/>
            <a:ln w="9525" cap="flat" cmpd="sng">
              <a:solidFill>
                <a:schemeClr val="accent1"/>
              </a:solidFill>
              <a:prstDash val="solid"/>
              <a:round/>
              <a:headEnd type="none" w="med" len="med"/>
              <a:tailEnd type="none" w="med" len="med"/>
            </a:ln>
          </p:spPr>
        </p:sp>
        <p:grpSp>
          <p:nvGrpSpPr>
            <p:cNvPr id="1235" name="Google Shape;1235;p47"/>
            <p:cNvGrpSpPr/>
            <p:nvPr/>
          </p:nvGrpSpPr>
          <p:grpSpPr>
            <a:xfrm rot="-5400000">
              <a:off x="5834789" y="851896"/>
              <a:ext cx="493321" cy="357312"/>
              <a:chOff x="1722354" y="229144"/>
              <a:chExt cx="1748744" cy="1266614"/>
            </a:xfrm>
          </p:grpSpPr>
          <p:sp>
            <p:nvSpPr>
              <p:cNvPr id="1236" name="Google Shape;1236;p47"/>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7"/>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6" name="Picture 45" descr="Screenshot 2024-09-27 150531.png"/>
          <p:cNvPicPr>
            <a:picLocks noChangeAspect="1"/>
          </p:cNvPicPr>
          <p:nvPr/>
        </p:nvPicPr>
        <p:blipFill>
          <a:blip r:embed="rId3"/>
          <a:stretch>
            <a:fillRect/>
          </a:stretch>
        </p:blipFill>
        <p:spPr>
          <a:xfrm>
            <a:off x="0" y="3054853"/>
            <a:ext cx="9144000" cy="2088647"/>
          </a:xfrm>
          <a:prstGeom prst="rect">
            <a:avLst/>
          </a:prstGeom>
        </p:spPr>
      </p:pic>
      <p:sp>
        <p:nvSpPr>
          <p:cNvPr id="47" name="TextBox 46"/>
          <p:cNvSpPr txBox="1"/>
          <p:nvPr/>
        </p:nvSpPr>
        <p:spPr>
          <a:xfrm>
            <a:off x="1095883" y="2750181"/>
            <a:ext cx="1963999" cy="338554"/>
          </a:xfrm>
          <a:prstGeom prst="rect">
            <a:avLst/>
          </a:prstGeom>
          <a:noFill/>
        </p:spPr>
        <p:txBody>
          <a:bodyPr wrap="none" rtlCol="0">
            <a:spAutoFit/>
          </a:bodyPr>
          <a:lstStyle/>
          <a:p>
            <a:r>
              <a:rPr lang="en-US" sz="1600" b="1" dirty="0" smtClean="0">
                <a:solidFill>
                  <a:schemeClr val="tx1"/>
                </a:solidFill>
              </a:rPr>
              <a:t>Also Available on:</a:t>
            </a:r>
            <a:endParaRPr lang="en-US" sz="1600" b="1" dirty="0">
              <a:solidFill>
                <a:schemeClr val="tx1"/>
              </a:solidFill>
            </a:endParaRPr>
          </a:p>
        </p:txBody>
      </p:sp>
      <p:pic>
        <p:nvPicPr>
          <p:cNvPr id="48" name="Picture 47" descr="Screenshot 2024-09-27 151122.png"/>
          <p:cNvPicPr>
            <a:picLocks noChangeAspect="1"/>
          </p:cNvPicPr>
          <p:nvPr/>
        </p:nvPicPr>
        <p:blipFill>
          <a:blip r:embed="rId4"/>
          <a:stretch>
            <a:fillRect/>
          </a:stretch>
        </p:blipFill>
        <p:spPr>
          <a:xfrm>
            <a:off x="2196189" y="3252750"/>
            <a:ext cx="457618" cy="446731"/>
          </a:xfrm>
          <a:prstGeom prst="rect">
            <a:avLst/>
          </a:prstGeom>
        </p:spPr>
      </p:pic>
      <p:pic>
        <p:nvPicPr>
          <p:cNvPr id="49" name="Picture 48" descr="Screenshot 2024-09-27 151312.png"/>
          <p:cNvPicPr>
            <a:picLocks noChangeAspect="1"/>
          </p:cNvPicPr>
          <p:nvPr/>
        </p:nvPicPr>
        <p:blipFill>
          <a:blip r:embed="rId5"/>
          <a:stretch>
            <a:fillRect/>
          </a:stretch>
        </p:blipFill>
        <p:spPr>
          <a:xfrm>
            <a:off x="1110725" y="3294535"/>
            <a:ext cx="1074064" cy="418905"/>
          </a:xfrm>
          <a:prstGeom prst="rect">
            <a:avLst/>
          </a:prstGeom>
        </p:spPr>
      </p:pic>
      <p:pic>
        <p:nvPicPr>
          <p:cNvPr id="50" name="Picture 49" descr="Screenshot 2024-09-27 151158.png"/>
          <p:cNvPicPr>
            <a:picLocks noChangeAspect="1"/>
          </p:cNvPicPr>
          <p:nvPr/>
        </p:nvPicPr>
        <p:blipFill>
          <a:blip r:embed="rId6"/>
          <a:stretch>
            <a:fillRect/>
          </a:stretch>
        </p:blipFill>
        <p:spPr>
          <a:xfrm>
            <a:off x="2645478" y="3143373"/>
            <a:ext cx="604087" cy="66552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33"/>
          <p:cNvSpPr txBox="1">
            <a:spLocks noGrp="1"/>
          </p:cNvSpPr>
          <p:nvPr>
            <p:ph type="title"/>
          </p:nvPr>
        </p:nvSpPr>
        <p:spPr>
          <a:xfrm>
            <a:off x="7708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763" name="Google Shape;763;p33"/>
          <p:cNvSpPr txBox="1">
            <a:spLocks noGrp="1"/>
          </p:cNvSpPr>
          <p:nvPr>
            <p:ph type="subTitle" idx="2"/>
          </p:nvPr>
        </p:nvSpPr>
        <p:spPr>
          <a:xfrm>
            <a:off x="899095" y="1994158"/>
            <a:ext cx="4649702" cy="226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Wingdings" pitchFamily="2" charset="2"/>
              <a:buChar char="v"/>
            </a:pPr>
            <a:r>
              <a:rPr lang="en-GB" sz="1400" dirty="0" smtClean="0"/>
              <a:t>Vendor </a:t>
            </a:r>
            <a:r>
              <a:rPr lang="en-GB" sz="1400" dirty="0"/>
              <a:t>contract management software is a digital solution that </a:t>
            </a:r>
            <a:r>
              <a:rPr lang="en-GB" sz="1400" dirty="0" smtClean="0"/>
              <a:t>helps </a:t>
            </a:r>
            <a:r>
              <a:rPr lang="en-GB" sz="1400" dirty="0"/>
              <a:t>your company streamline the vendor approval process. </a:t>
            </a:r>
          </a:p>
          <a:p>
            <a:pPr marL="0" lvl="0" indent="0" algn="l" rtl="0">
              <a:spcBef>
                <a:spcPts val="0"/>
              </a:spcBef>
              <a:spcAft>
                <a:spcPts val="0"/>
              </a:spcAft>
              <a:buFont typeface="Wingdings" pitchFamily="2" charset="2"/>
              <a:buChar char="v"/>
            </a:pPr>
            <a:r>
              <a:rPr lang="en-GB" sz="1400" dirty="0"/>
              <a:t>It can include creating vendor contracts, managing your supplier relationships, </a:t>
            </a:r>
            <a:r>
              <a:rPr lang="en-GB" sz="1400" dirty="0" smtClean="0"/>
              <a:t>and </a:t>
            </a:r>
            <a:r>
              <a:rPr lang="en-GB" sz="1400" dirty="0"/>
              <a:t>even keeping track of important documentation like invoices and contracts.</a:t>
            </a:r>
            <a:endParaRPr sz="1400" dirty="0"/>
          </a:p>
        </p:txBody>
      </p:sp>
      <p:sp>
        <p:nvSpPr>
          <p:cNvPr id="764" name="Google Shape;764;p33"/>
          <p:cNvSpPr txBox="1">
            <a:spLocks noGrp="1"/>
          </p:cNvSpPr>
          <p:nvPr>
            <p:ph type="subTitle" idx="3"/>
          </p:nvPr>
        </p:nvSpPr>
        <p:spPr>
          <a:xfrm>
            <a:off x="1087560" y="1441462"/>
            <a:ext cx="2610900" cy="48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COMPANY</a:t>
            </a:r>
            <a:endParaRPr dirty="0"/>
          </a:p>
        </p:txBody>
      </p:sp>
      <p:sp>
        <p:nvSpPr>
          <p:cNvPr id="766" name="Google Shape;766;p33"/>
          <p:cNvSpPr/>
          <p:nvPr/>
        </p:nvSpPr>
        <p:spPr>
          <a:xfrm>
            <a:off x="637707" y="1495680"/>
            <a:ext cx="345150" cy="345125"/>
          </a:xfrm>
          <a:custGeom>
            <a:avLst/>
            <a:gdLst/>
            <a:ahLst/>
            <a:cxnLst/>
            <a:rect l="l" t="t" r="r" b="b"/>
            <a:pathLst>
              <a:path w="13806" h="13805" extrusionOk="0">
                <a:moveTo>
                  <a:pt x="2547" y="808"/>
                </a:moveTo>
                <a:cubicBezTo>
                  <a:pt x="2991" y="808"/>
                  <a:pt x="3355" y="1170"/>
                  <a:pt x="3355" y="1616"/>
                </a:cubicBezTo>
                <a:cubicBezTo>
                  <a:pt x="3355" y="2059"/>
                  <a:pt x="2991" y="2421"/>
                  <a:pt x="2547" y="2421"/>
                </a:cubicBezTo>
                <a:cubicBezTo>
                  <a:pt x="2104" y="2421"/>
                  <a:pt x="1742" y="2059"/>
                  <a:pt x="1742" y="1616"/>
                </a:cubicBezTo>
                <a:cubicBezTo>
                  <a:pt x="1742" y="1170"/>
                  <a:pt x="2104" y="808"/>
                  <a:pt x="2547" y="808"/>
                </a:cubicBezTo>
                <a:close/>
                <a:moveTo>
                  <a:pt x="11233" y="808"/>
                </a:moveTo>
                <a:cubicBezTo>
                  <a:pt x="11676" y="808"/>
                  <a:pt x="12038" y="1170"/>
                  <a:pt x="12038" y="1616"/>
                </a:cubicBezTo>
                <a:cubicBezTo>
                  <a:pt x="12038" y="2059"/>
                  <a:pt x="11676" y="2421"/>
                  <a:pt x="11233" y="2421"/>
                </a:cubicBezTo>
                <a:cubicBezTo>
                  <a:pt x="10789" y="2421"/>
                  <a:pt x="10425" y="2059"/>
                  <a:pt x="10425" y="1616"/>
                </a:cubicBezTo>
                <a:cubicBezTo>
                  <a:pt x="10425" y="1170"/>
                  <a:pt x="10789" y="808"/>
                  <a:pt x="11233" y="808"/>
                </a:cubicBezTo>
                <a:close/>
                <a:moveTo>
                  <a:pt x="3097" y="3229"/>
                </a:moveTo>
                <a:cubicBezTo>
                  <a:pt x="3762" y="3229"/>
                  <a:pt x="4312" y="3776"/>
                  <a:pt x="4312" y="4444"/>
                </a:cubicBezTo>
                <a:lnTo>
                  <a:pt x="4312" y="4853"/>
                </a:lnTo>
                <a:lnTo>
                  <a:pt x="805" y="4853"/>
                </a:lnTo>
                <a:lnTo>
                  <a:pt x="805" y="4444"/>
                </a:lnTo>
                <a:cubicBezTo>
                  <a:pt x="805" y="3776"/>
                  <a:pt x="1355" y="3229"/>
                  <a:pt x="2023" y="3229"/>
                </a:cubicBezTo>
                <a:close/>
                <a:moveTo>
                  <a:pt x="11782" y="3229"/>
                </a:moveTo>
                <a:cubicBezTo>
                  <a:pt x="12447" y="3229"/>
                  <a:pt x="12997" y="3776"/>
                  <a:pt x="12997" y="4444"/>
                </a:cubicBezTo>
                <a:lnTo>
                  <a:pt x="12997" y="4853"/>
                </a:lnTo>
                <a:lnTo>
                  <a:pt x="9491" y="4853"/>
                </a:lnTo>
                <a:lnTo>
                  <a:pt x="9491" y="4444"/>
                </a:lnTo>
                <a:cubicBezTo>
                  <a:pt x="9491" y="3776"/>
                  <a:pt x="10029" y="3229"/>
                  <a:pt x="10705" y="3229"/>
                </a:cubicBezTo>
                <a:close/>
                <a:moveTo>
                  <a:pt x="6497" y="3229"/>
                </a:moveTo>
                <a:lnTo>
                  <a:pt x="6497" y="5473"/>
                </a:lnTo>
                <a:cubicBezTo>
                  <a:pt x="6006" y="5613"/>
                  <a:pt x="5611" y="5998"/>
                  <a:pt x="5470" y="6500"/>
                </a:cubicBezTo>
                <a:lnTo>
                  <a:pt x="2968" y="6500"/>
                </a:lnTo>
                <a:lnTo>
                  <a:pt x="2968" y="5658"/>
                </a:lnTo>
                <a:lnTo>
                  <a:pt x="4721" y="5658"/>
                </a:lnTo>
                <a:cubicBezTo>
                  <a:pt x="4943" y="5658"/>
                  <a:pt x="5120" y="5484"/>
                  <a:pt x="5120" y="5249"/>
                </a:cubicBezTo>
                <a:lnTo>
                  <a:pt x="5120" y="4444"/>
                </a:lnTo>
                <a:cubicBezTo>
                  <a:pt x="5120" y="3986"/>
                  <a:pt x="4968" y="3565"/>
                  <a:pt x="4710" y="3229"/>
                </a:cubicBezTo>
                <a:close/>
                <a:moveTo>
                  <a:pt x="9081" y="3229"/>
                </a:moveTo>
                <a:cubicBezTo>
                  <a:pt x="8837" y="3565"/>
                  <a:pt x="8685" y="3986"/>
                  <a:pt x="8685" y="4444"/>
                </a:cubicBezTo>
                <a:lnTo>
                  <a:pt x="8685" y="5249"/>
                </a:lnTo>
                <a:cubicBezTo>
                  <a:pt x="8685" y="5484"/>
                  <a:pt x="8859" y="5658"/>
                  <a:pt x="9081" y="5658"/>
                </a:cubicBezTo>
                <a:lnTo>
                  <a:pt x="10834" y="5658"/>
                </a:lnTo>
                <a:lnTo>
                  <a:pt x="10834" y="6500"/>
                </a:lnTo>
                <a:lnTo>
                  <a:pt x="8321" y="6500"/>
                </a:lnTo>
                <a:cubicBezTo>
                  <a:pt x="8180" y="5998"/>
                  <a:pt x="7796" y="5613"/>
                  <a:pt x="7305" y="5473"/>
                </a:cubicBezTo>
                <a:lnTo>
                  <a:pt x="7305" y="3229"/>
                </a:lnTo>
                <a:close/>
                <a:moveTo>
                  <a:pt x="6884" y="6231"/>
                </a:moveTo>
                <a:cubicBezTo>
                  <a:pt x="7257" y="6231"/>
                  <a:pt x="7563" y="6525"/>
                  <a:pt x="7563" y="6898"/>
                </a:cubicBezTo>
                <a:cubicBezTo>
                  <a:pt x="7563" y="7271"/>
                  <a:pt x="7257" y="7577"/>
                  <a:pt x="6884" y="7577"/>
                </a:cubicBezTo>
                <a:cubicBezTo>
                  <a:pt x="6522" y="7577"/>
                  <a:pt x="6217" y="7271"/>
                  <a:pt x="6217" y="6898"/>
                </a:cubicBezTo>
                <a:cubicBezTo>
                  <a:pt x="6217" y="6525"/>
                  <a:pt x="6522" y="6231"/>
                  <a:pt x="6884" y="6231"/>
                </a:cubicBezTo>
                <a:close/>
                <a:moveTo>
                  <a:pt x="2547" y="8943"/>
                </a:moveTo>
                <a:cubicBezTo>
                  <a:pt x="2991" y="8943"/>
                  <a:pt x="3355" y="9316"/>
                  <a:pt x="3355" y="9762"/>
                </a:cubicBezTo>
                <a:cubicBezTo>
                  <a:pt x="3355" y="10206"/>
                  <a:pt x="2991" y="10568"/>
                  <a:pt x="2547" y="10568"/>
                </a:cubicBezTo>
                <a:cubicBezTo>
                  <a:pt x="2104" y="10568"/>
                  <a:pt x="1742" y="10206"/>
                  <a:pt x="1742" y="9762"/>
                </a:cubicBezTo>
                <a:cubicBezTo>
                  <a:pt x="1742" y="9316"/>
                  <a:pt x="2104" y="8943"/>
                  <a:pt x="2547" y="8943"/>
                </a:cubicBezTo>
                <a:close/>
                <a:moveTo>
                  <a:pt x="5470" y="7308"/>
                </a:moveTo>
                <a:cubicBezTo>
                  <a:pt x="5611" y="7799"/>
                  <a:pt x="6006" y="8183"/>
                  <a:pt x="6497" y="8323"/>
                </a:cubicBezTo>
                <a:lnTo>
                  <a:pt x="6497" y="10568"/>
                </a:lnTo>
                <a:lnTo>
                  <a:pt x="3961" y="10568"/>
                </a:lnTo>
                <a:cubicBezTo>
                  <a:pt x="4101" y="10323"/>
                  <a:pt x="4172" y="10054"/>
                  <a:pt x="4172" y="9762"/>
                </a:cubicBezTo>
                <a:cubicBezTo>
                  <a:pt x="4172" y="9002"/>
                  <a:pt x="3658" y="8371"/>
                  <a:pt x="2968" y="8194"/>
                </a:cubicBezTo>
                <a:lnTo>
                  <a:pt x="2968" y="7308"/>
                </a:lnTo>
                <a:close/>
                <a:moveTo>
                  <a:pt x="10834" y="7308"/>
                </a:moveTo>
                <a:lnTo>
                  <a:pt x="10834" y="8194"/>
                </a:lnTo>
                <a:cubicBezTo>
                  <a:pt x="10133" y="8371"/>
                  <a:pt x="9620" y="9002"/>
                  <a:pt x="9620" y="9762"/>
                </a:cubicBezTo>
                <a:cubicBezTo>
                  <a:pt x="9620" y="10054"/>
                  <a:pt x="9701" y="10323"/>
                  <a:pt x="9841" y="10568"/>
                </a:cubicBezTo>
                <a:lnTo>
                  <a:pt x="7305" y="10568"/>
                </a:lnTo>
                <a:lnTo>
                  <a:pt x="7305" y="8323"/>
                </a:lnTo>
                <a:cubicBezTo>
                  <a:pt x="7796" y="8183"/>
                  <a:pt x="8180" y="7799"/>
                  <a:pt x="8321" y="7308"/>
                </a:cubicBezTo>
                <a:close/>
                <a:moveTo>
                  <a:pt x="11233" y="8943"/>
                </a:moveTo>
                <a:cubicBezTo>
                  <a:pt x="11676" y="8943"/>
                  <a:pt x="12038" y="9316"/>
                  <a:pt x="12038" y="9762"/>
                </a:cubicBezTo>
                <a:cubicBezTo>
                  <a:pt x="12038" y="10206"/>
                  <a:pt x="11676" y="10568"/>
                  <a:pt x="11233" y="10568"/>
                </a:cubicBezTo>
                <a:cubicBezTo>
                  <a:pt x="10789" y="10568"/>
                  <a:pt x="10425" y="10206"/>
                  <a:pt x="10425" y="9762"/>
                </a:cubicBezTo>
                <a:cubicBezTo>
                  <a:pt x="10425" y="9316"/>
                  <a:pt x="10789" y="8943"/>
                  <a:pt x="11233" y="8943"/>
                </a:cubicBezTo>
                <a:close/>
                <a:moveTo>
                  <a:pt x="3097" y="11375"/>
                </a:moveTo>
                <a:cubicBezTo>
                  <a:pt x="3762" y="11375"/>
                  <a:pt x="4312" y="11925"/>
                  <a:pt x="4312" y="12590"/>
                </a:cubicBezTo>
                <a:lnTo>
                  <a:pt x="4312" y="12989"/>
                </a:lnTo>
                <a:lnTo>
                  <a:pt x="805" y="12989"/>
                </a:lnTo>
                <a:lnTo>
                  <a:pt x="805" y="12590"/>
                </a:lnTo>
                <a:cubicBezTo>
                  <a:pt x="805" y="11925"/>
                  <a:pt x="1355" y="11375"/>
                  <a:pt x="2023" y="11375"/>
                </a:cubicBezTo>
                <a:close/>
                <a:moveTo>
                  <a:pt x="11782" y="11375"/>
                </a:moveTo>
                <a:cubicBezTo>
                  <a:pt x="12447" y="11375"/>
                  <a:pt x="12997" y="11925"/>
                  <a:pt x="12997" y="12590"/>
                </a:cubicBezTo>
                <a:lnTo>
                  <a:pt x="12997" y="12989"/>
                </a:lnTo>
                <a:lnTo>
                  <a:pt x="9491" y="12989"/>
                </a:lnTo>
                <a:lnTo>
                  <a:pt x="9491" y="12590"/>
                </a:lnTo>
                <a:cubicBezTo>
                  <a:pt x="9491" y="11925"/>
                  <a:pt x="10029" y="11375"/>
                  <a:pt x="10705" y="11375"/>
                </a:cubicBezTo>
                <a:close/>
                <a:moveTo>
                  <a:pt x="2545" y="1"/>
                </a:moveTo>
                <a:cubicBezTo>
                  <a:pt x="1660" y="1"/>
                  <a:pt x="945" y="732"/>
                  <a:pt x="945" y="1616"/>
                </a:cubicBezTo>
                <a:cubicBezTo>
                  <a:pt x="945" y="1978"/>
                  <a:pt x="1063" y="2303"/>
                  <a:pt x="1263" y="2572"/>
                </a:cubicBezTo>
                <a:cubicBezTo>
                  <a:pt x="513" y="2878"/>
                  <a:pt x="0" y="3602"/>
                  <a:pt x="0" y="4444"/>
                </a:cubicBezTo>
                <a:lnTo>
                  <a:pt x="0" y="5249"/>
                </a:lnTo>
                <a:cubicBezTo>
                  <a:pt x="0" y="5484"/>
                  <a:pt x="174" y="5658"/>
                  <a:pt x="396" y="5658"/>
                </a:cubicBezTo>
                <a:lnTo>
                  <a:pt x="2149" y="5658"/>
                </a:lnTo>
                <a:lnTo>
                  <a:pt x="2149" y="8194"/>
                </a:lnTo>
                <a:cubicBezTo>
                  <a:pt x="1462" y="8371"/>
                  <a:pt x="945" y="9002"/>
                  <a:pt x="945" y="9762"/>
                </a:cubicBezTo>
                <a:cubicBezTo>
                  <a:pt x="945" y="10113"/>
                  <a:pt x="1063" y="10453"/>
                  <a:pt x="1263" y="10719"/>
                </a:cubicBezTo>
                <a:cubicBezTo>
                  <a:pt x="513" y="11025"/>
                  <a:pt x="0" y="11749"/>
                  <a:pt x="0" y="12590"/>
                </a:cubicBezTo>
                <a:lnTo>
                  <a:pt x="0" y="13398"/>
                </a:lnTo>
                <a:cubicBezTo>
                  <a:pt x="0" y="13620"/>
                  <a:pt x="174" y="13805"/>
                  <a:pt x="396" y="13805"/>
                </a:cubicBezTo>
                <a:lnTo>
                  <a:pt x="4721" y="13805"/>
                </a:lnTo>
                <a:cubicBezTo>
                  <a:pt x="4943" y="13805"/>
                  <a:pt x="5120" y="13620"/>
                  <a:pt x="5120" y="13398"/>
                </a:cubicBezTo>
                <a:lnTo>
                  <a:pt x="5120" y="12590"/>
                </a:lnTo>
                <a:cubicBezTo>
                  <a:pt x="5120" y="12136"/>
                  <a:pt x="4968" y="11715"/>
                  <a:pt x="4710" y="11375"/>
                </a:cubicBezTo>
                <a:lnTo>
                  <a:pt x="9081" y="11375"/>
                </a:lnTo>
                <a:cubicBezTo>
                  <a:pt x="8837" y="11715"/>
                  <a:pt x="8685" y="12136"/>
                  <a:pt x="8685" y="12590"/>
                </a:cubicBezTo>
                <a:lnTo>
                  <a:pt x="8685" y="13398"/>
                </a:lnTo>
                <a:cubicBezTo>
                  <a:pt x="8685" y="13620"/>
                  <a:pt x="8859" y="13805"/>
                  <a:pt x="9081" y="13805"/>
                </a:cubicBezTo>
                <a:lnTo>
                  <a:pt x="13396" y="13805"/>
                </a:lnTo>
                <a:cubicBezTo>
                  <a:pt x="13617" y="13805"/>
                  <a:pt x="13805" y="13620"/>
                  <a:pt x="13805" y="13398"/>
                </a:cubicBezTo>
                <a:lnTo>
                  <a:pt x="13805" y="12590"/>
                </a:lnTo>
                <a:cubicBezTo>
                  <a:pt x="13805" y="11749"/>
                  <a:pt x="13278" y="11025"/>
                  <a:pt x="12543" y="10719"/>
                </a:cubicBezTo>
                <a:cubicBezTo>
                  <a:pt x="12739" y="10453"/>
                  <a:pt x="12857" y="10113"/>
                  <a:pt x="12857" y="9762"/>
                </a:cubicBezTo>
                <a:cubicBezTo>
                  <a:pt x="12857" y="9002"/>
                  <a:pt x="12344" y="8371"/>
                  <a:pt x="11642" y="8194"/>
                </a:cubicBezTo>
                <a:lnTo>
                  <a:pt x="11642" y="5658"/>
                </a:lnTo>
                <a:lnTo>
                  <a:pt x="13396" y="5658"/>
                </a:lnTo>
                <a:cubicBezTo>
                  <a:pt x="13617" y="5658"/>
                  <a:pt x="13805" y="5484"/>
                  <a:pt x="13805" y="5249"/>
                </a:cubicBezTo>
                <a:lnTo>
                  <a:pt x="13805" y="4444"/>
                </a:lnTo>
                <a:cubicBezTo>
                  <a:pt x="13805" y="3602"/>
                  <a:pt x="13278" y="2878"/>
                  <a:pt x="12543" y="2572"/>
                </a:cubicBezTo>
                <a:cubicBezTo>
                  <a:pt x="12753" y="2281"/>
                  <a:pt x="12879" y="1919"/>
                  <a:pt x="12857" y="1532"/>
                </a:cubicBezTo>
                <a:cubicBezTo>
                  <a:pt x="12809" y="679"/>
                  <a:pt x="12108" y="14"/>
                  <a:pt x="11266" y="3"/>
                </a:cubicBezTo>
                <a:cubicBezTo>
                  <a:pt x="11258" y="3"/>
                  <a:pt x="11249" y="3"/>
                  <a:pt x="11240" y="3"/>
                </a:cubicBezTo>
                <a:cubicBezTo>
                  <a:pt x="10341" y="3"/>
                  <a:pt x="9620" y="724"/>
                  <a:pt x="9620" y="1616"/>
                </a:cubicBezTo>
                <a:cubicBezTo>
                  <a:pt x="9620" y="1908"/>
                  <a:pt x="9701" y="2188"/>
                  <a:pt x="9841" y="2421"/>
                </a:cubicBezTo>
                <a:lnTo>
                  <a:pt x="3961" y="2421"/>
                </a:lnTo>
                <a:cubicBezTo>
                  <a:pt x="4113" y="2163"/>
                  <a:pt x="4183" y="1860"/>
                  <a:pt x="4172" y="1546"/>
                </a:cubicBezTo>
                <a:cubicBezTo>
                  <a:pt x="4138" y="715"/>
                  <a:pt x="3459" y="36"/>
                  <a:pt x="2629" y="3"/>
                </a:cubicBezTo>
                <a:cubicBezTo>
                  <a:pt x="2601" y="1"/>
                  <a:pt x="2573" y="1"/>
                  <a:pt x="25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 xmlns:a16="http://schemas.microsoft.com/office/drawing/2014/main" id="{E735A354-5088-1BA0-7612-8EA047AD9002}"/>
              </a:ext>
            </a:extLst>
          </p:cNvPr>
          <p:cNvPicPr>
            <a:picLocks noChangeAspect="1"/>
          </p:cNvPicPr>
          <p:nvPr/>
        </p:nvPicPr>
        <p:blipFill>
          <a:blip r:embed="rId3"/>
          <a:stretch>
            <a:fillRect/>
          </a:stretch>
        </p:blipFill>
        <p:spPr>
          <a:xfrm>
            <a:off x="5783682" y="1228506"/>
            <a:ext cx="3126016" cy="219287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Problem Statement:</a:t>
            </a:r>
            <a:endParaRPr lang="en-US" dirty="0"/>
          </a:p>
        </p:txBody>
      </p:sp>
      <p:sp>
        <p:nvSpPr>
          <p:cNvPr id="5" name="TextBox 4"/>
          <p:cNvSpPr txBox="1"/>
          <p:nvPr/>
        </p:nvSpPr>
        <p:spPr>
          <a:xfrm>
            <a:off x="677334" y="999067"/>
            <a:ext cx="7730066" cy="3139321"/>
          </a:xfrm>
          <a:prstGeom prst="rect">
            <a:avLst/>
          </a:prstGeom>
          <a:noFill/>
        </p:spPr>
        <p:txBody>
          <a:bodyPr wrap="square" rtlCol="0">
            <a:spAutoFit/>
          </a:bodyPr>
          <a:lstStyle/>
          <a:p>
            <a:r>
              <a:rPr lang="en-IN" sz="1800" dirty="0" smtClean="0">
                <a:solidFill>
                  <a:schemeClr val="tx1"/>
                </a:solidFill>
              </a:rPr>
              <a:t>In today’s business environment, organizations rely heavily on various vendors for products and services. Managing these vendor relationships effectively is crucial for operational success. A comprehensive Vendor Management System </a:t>
            </a:r>
            <a:r>
              <a:rPr lang="en-IN" sz="1800" dirty="0" smtClean="0">
                <a:solidFill>
                  <a:schemeClr val="tx1"/>
                </a:solidFill>
              </a:rPr>
              <a:t> </a:t>
            </a:r>
            <a:r>
              <a:rPr lang="en-IN" sz="1800" dirty="0" smtClean="0">
                <a:solidFill>
                  <a:schemeClr val="tx1"/>
                </a:solidFill>
              </a:rPr>
              <a:t>is necessary to track vendor performance, manage contracts, and ensure timely actions related to contract expirations</a:t>
            </a:r>
            <a:r>
              <a:rPr lang="en-IN" sz="1800" dirty="0" smtClean="0">
                <a:solidFill>
                  <a:schemeClr val="tx1"/>
                </a:solidFill>
              </a:rPr>
              <a:t>.</a:t>
            </a:r>
          </a:p>
          <a:p>
            <a:endParaRPr lang="en-IN" sz="1800" dirty="0" smtClean="0">
              <a:solidFill>
                <a:schemeClr val="tx1"/>
              </a:solidFill>
            </a:endParaRPr>
          </a:p>
          <a:p>
            <a:r>
              <a:rPr lang="en-IN" sz="1800" dirty="0" smtClean="0">
                <a:solidFill>
                  <a:schemeClr val="tx1"/>
                </a:solidFill>
              </a:rPr>
              <a:t>The primary objective is to develop a robust Vendor Management System that enables users to efficiently manage vendor information, associated contracts, and performance metrics. The system should provide functionalities for adding vendors, tracking contract expiration, updating performance scores, and removing vendors as needed</a:t>
            </a:r>
            <a:endParaRPr lang="en-US" sz="1800"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of Vendor  Contract management:</a:t>
            </a:r>
            <a:br>
              <a:rPr lang="en-US" dirty="0" smtClean="0"/>
            </a:br>
            <a:r>
              <a:rPr lang="en-US" dirty="0" smtClean="0"/>
              <a:t> </a:t>
            </a:r>
            <a:endParaRPr lang="en-US" dirty="0"/>
          </a:p>
        </p:txBody>
      </p:sp>
      <p:sp>
        <p:nvSpPr>
          <p:cNvPr id="3" name="Subtitle 2"/>
          <p:cNvSpPr>
            <a:spLocks noGrp="1"/>
          </p:cNvSpPr>
          <p:nvPr>
            <p:ph type="subTitle" idx="1"/>
          </p:nvPr>
        </p:nvSpPr>
        <p:spPr>
          <a:xfrm>
            <a:off x="171360" y="1076444"/>
            <a:ext cx="7704000" cy="2988600"/>
          </a:xfrm>
        </p:spPr>
        <p:txBody>
          <a:bodyPr/>
          <a:lstStyle/>
          <a:p>
            <a:r>
              <a:rPr lang="en-US" sz="2000" b="1" dirty="0" smtClean="0"/>
              <a:t>Minimizing Risk</a:t>
            </a:r>
          </a:p>
          <a:p>
            <a:r>
              <a:rPr lang="en-US" sz="2000" b="1" dirty="0" smtClean="0"/>
              <a:t>Improving Financial Outcome.</a:t>
            </a:r>
          </a:p>
          <a:p>
            <a:r>
              <a:rPr lang="en-US" sz="2000" b="1" dirty="0" smtClean="0"/>
              <a:t>Building Long-term Relationship.</a:t>
            </a:r>
          </a:p>
          <a:p>
            <a:r>
              <a:rPr lang="en-US" sz="2000" b="1" dirty="0" smtClean="0"/>
              <a:t>Ensuring Compliance.</a:t>
            </a:r>
          </a:p>
          <a:p>
            <a:r>
              <a:rPr lang="en-US" sz="2000" b="1" dirty="0" smtClean="0"/>
              <a:t>Maintaining a Complete Record.</a:t>
            </a:r>
          </a:p>
          <a:p>
            <a:r>
              <a:rPr lang="en-US" sz="2000" b="1" dirty="0" smtClean="0"/>
              <a:t>Tracking Performance.</a:t>
            </a:r>
          </a:p>
          <a:p>
            <a:r>
              <a:rPr lang="en-US" sz="2000" b="1" dirty="0" smtClean="0"/>
              <a:t>Prioritizing data Security.</a:t>
            </a:r>
          </a:p>
          <a:p>
            <a:r>
              <a:rPr lang="en-US" sz="2000" b="1" dirty="0" smtClean="0"/>
              <a:t>Staying up to Date.  </a:t>
            </a:r>
            <a:endParaRPr lang="en-US" sz="2000" b="1" dirty="0"/>
          </a:p>
        </p:txBody>
      </p:sp>
      <p:grpSp>
        <p:nvGrpSpPr>
          <p:cNvPr id="4" name="Google Shape;8863;p59"/>
          <p:cNvGrpSpPr/>
          <p:nvPr/>
        </p:nvGrpSpPr>
        <p:grpSpPr>
          <a:xfrm rot="1892080">
            <a:off x="5243988" y="2309447"/>
            <a:ext cx="2264910" cy="1428616"/>
            <a:chOff x="732422" y="2990152"/>
            <a:chExt cx="1337773" cy="572102"/>
          </a:xfrm>
        </p:grpSpPr>
        <p:sp>
          <p:nvSpPr>
            <p:cNvPr id="5" name="Google Shape;8864;p59"/>
            <p:cNvSpPr/>
            <p:nvPr/>
          </p:nvSpPr>
          <p:spPr>
            <a:xfrm>
              <a:off x="923705" y="3182595"/>
              <a:ext cx="380762" cy="379464"/>
            </a:xfrm>
            <a:custGeom>
              <a:avLst/>
              <a:gdLst/>
              <a:ahLst/>
              <a:cxnLst/>
              <a:rect l="l" t="t" r="r" b="b"/>
              <a:pathLst>
                <a:path w="33153" h="33040" extrusionOk="0">
                  <a:moveTo>
                    <a:pt x="16576" y="1"/>
                  </a:moveTo>
                  <a:cubicBezTo>
                    <a:pt x="16428" y="1"/>
                    <a:pt x="16280" y="57"/>
                    <a:pt x="16167" y="170"/>
                  </a:cubicBezTo>
                  <a:lnTo>
                    <a:pt x="9658" y="6680"/>
                  </a:lnTo>
                  <a:cubicBezTo>
                    <a:pt x="9434" y="6906"/>
                    <a:pt x="9434" y="7272"/>
                    <a:pt x="9658" y="7495"/>
                  </a:cubicBezTo>
                  <a:lnTo>
                    <a:pt x="9729" y="7566"/>
                  </a:lnTo>
                  <a:cubicBezTo>
                    <a:pt x="9955" y="7789"/>
                    <a:pt x="10395" y="8000"/>
                    <a:pt x="10712" y="8032"/>
                  </a:cubicBezTo>
                  <a:cubicBezTo>
                    <a:pt x="10712" y="8032"/>
                    <a:pt x="11595" y="8116"/>
                    <a:pt x="12145" y="8663"/>
                  </a:cubicBezTo>
                  <a:cubicBezTo>
                    <a:pt x="13090" y="9608"/>
                    <a:pt x="13090" y="11141"/>
                    <a:pt x="12142" y="12089"/>
                  </a:cubicBezTo>
                  <a:cubicBezTo>
                    <a:pt x="11670" y="12562"/>
                    <a:pt x="11050" y="12798"/>
                    <a:pt x="10431" y="12798"/>
                  </a:cubicBezTo>
                  <a:cubicBezTo>
                    <a:pt x="9811" y="12798"/>
                    <a:pt x="9192" y="12562"/>
                    <a:pt x="8719" y="12089"/>
                  </a:cubicBezTo>
                  <a:cubicBezTo>
                    <a:pt x="8173" y="11539"/>
                    <a:pt x="8085" y="10656"/>
                    <a:pt x="8085" y="10656"/>
                  </a:cubicBezTo>
                  <a:cubicBezTo>
                    <a:pt x="8053" y="10339"/>
                    <a:pt x="7846" y="9899"/>
                    <a:pt x="7623" y="9672"/>
                  </a:cubicBezTo>
                  <a:lnTo>
                    <a:pt x="7551" y="9604"/>
                  </a:lnTo>
                  <a:cubicBezTo>
                    <a:pt x="7438" y="9491"/>
                    <a:pt x="7290" y="9435"/>
                    <a:pt x="7143" y="9435"/>
                  </a:cubicBezTo>
                  <a:cubicBezTo>
                    <a:pt x="6995" y="9435"/>
                    <a:pt x="6848" y="9491"/>
                    <a:pt x="6736" y="9604"/>
                  </a:cubicBezTo>
                  <a:lnTo>
                    <a:pt x="223" y="16111"/>
                  </a:lnTo>
                  <a:cubicBezTo>
                    <a:pt x="0" y="16337"/>
                    <a:pt x="0" y="16703"/>
                    <a:pt x="223" y="16929"/>
                  </a:cubicBezTo>
                  <a:lnTo>
                    <a:pt x="6733" y="23439"/>
                  </a:lnTo>
                  <a:cubicBezTo>
                    <a:pt x="6846" y="23550"/>
                    <a:pt x="6994" y="23606"/>
                    <a:pt x="7142" y="23606"/>
                  </a:cubicBezTo>
                  <a:cubicBezTo>
                    <a:pt x="7290" y="23606"/>
                    <a:pt x="7438" y="23550"/>
                    <a:pt x="7551" y="23439"/>
                  </a:cubicBezTo>
                  <a:lnTo>
                    <a:pt x="7623" y="23364"/>
                  </a:lnTo>
                  <a:cubicBezTo>
                    <a:pt x="7849" y="23141"/>
                    <a:pt x="8056" y="22698"/>
                    <a:pt x="8088" y="22381"/>
                  </a:cubicBezTo>
                  <a:cubicBezTo>
                    <a:pt x="8088" y="22381"/>
                    <a:pt x="8173" y="21497"/>
                    <a:pt x="8719" y="20951"/>
                  </a:cubicBezTo>
                  <a:cubicBezTo>
                    <a:pt x="9194" y="20469"/>
                    <a:pt x="9820" y="20228"/>
                    <a:pt x="10446" y="20228"/>
                  </a:cubicBezTo>
                  <a:cubicBezTo>
                    <a:pt x="11066" y="20228"/>
                    <a:pt x="11685" y="20465"/>
                    <a:pt x="12158" y="20938"/>
                  </a:cubicBezTo>
                  <a:cubicBezTo>
                    <a:pt x="13110" y="21889"/>
                    <a:pt x="13103" y="23432"/>
                    <a:pt x="12145" y="24374"/>
                  </a:cubicBezTo>
                  <a:cubicBezTo>
                    <a:pt x="11599" y="24924"/>
                    <a:pt x="10715" y="25008"/>
                    <a:pt x="10715" y="25008"/>
                  </a:cubicBezTo>
                  <a:cubicBezTo>
                    <a:pt x="10398" y="25040"/>
                    <a:pt x="9955" y="25250"/>
                    <a:pt x="9732" y="25474"/>
                  </a:cubicBezTo>
                  <a:lnTo>
                    <a:pt x="9658" y="25545"/>
                  </a:lnTo>
                  <a:cubicBezTo>
                    <a:pt x="9434" y="25771"/>
                    <a:pt x="9434" y="26137"/>
                    <a:pt x="9658" y="26363"/>
                  </a:cubicBezTo>
                  <a:lnTo>
                    <a:pt x="16167" y="32869"/>
                  </a:lnTo>
                  <a:cubicBezTo>
                    <a:pt x="16280" y="32983"/>
                    <a:pt x="16428" y="33039"/>
                    <a:pt x="16576" y="33039"/>
                  </a:cubicBezTo>
                  <a:cubicBezTo>
                    <a:pt x="16724" y="33039"/>
                    <a:pt x="16872" y="32983"/>
                    <a:pt x="16985" y="32869"/>
                  </a:cubicBezTo>
                  <a:lnTo>
                    <a:pt x="23492" y="26363"/>
                  </a:lnTo>
                  <a:cubicBezTo>
                    <a:pt x="23605" y="26252"/>
                    <a:pt x="23753" y="26196"/>
                    <a:pt x="23901" y="26196"/>
                  </a:cubicBezTo>
                  <a:cubicBezTo>
                    <a:pt x="24049" y="26196"/>
                    <a:pt x="24197" y="26252"/>
                    <a:pt x="24310" y="26363"/>
                  </a:cubicBezTo>
                  <a:lnTo>
                    <a:pt x="24313" y="26370"/>
                  </a:lnTo>
                  <a:cubicBezTo>
                    <a:pt x="24540" y="26593"/>
                    <a:pt x="24750" y="27036"/>
                    <a:pt x="24779" y="27353"/>
                  </a:cubicBezTo>
                  <a:cubicBezTo>
                    <a:pt x="24779" y="27353"/>
                    <a:pt x="24867" y="28237"/>
                    <a:pt x="25413" y="28783"/>
                  </a:cubicBezTo>
                  <a:cubicBezTo>
                    <a:pt x="25888" y="29265"/>
                    <a:pt x="26514" y="29506"/>
                    <a:pt x="27140" y="29506"/>
                  </a:cubicBezTo>
                  <a:cubicBezTo>
                    <a:pt x="27759" y="29506"/>
                    <a:pt x="28378" y="29269"/>
                    <a:pt x="28849" y="28796"/>
                  </a:cubicBezTo>
                  <a:cubicBezTo>
                    <a:pt x="29800" y="27845"/>
                    <a:pt x="29797" y="26302"/>
                    <a:pt x="28840" y="25357"/>
                  </a:cubicBezTo>
                  <a:cubicBezTo>
                    <a:pt x="28290" y="24810"/>
                    <a:pt x="27406" y="24726"/>
                    <a:pt x="27406" y="24726"/>
                  </a:cubicBezTo>
                  <a:cubicBezTo>
                    <a:pt x="27089" y="24694"/>
                    <a:pt x="26646" y="24487"/>
                    <a:pt x="26423" y="24260"/>
                  </a:cubicBezTo>
                  <a:lnTo>
                    <a:pt x="26420" y="24257"/>
                  </a:lnTo>
                  <a:cubicBezTo>
                    <a:pt x="26193" y="24031"/>
                    <a:pt x="26193" y="23665"/>
                    <a:pt x="26420" y="23439"/>
                  </a:cubicBezTo>
                  <a:lnTo>
                    <a:pt x="32926" y="16929"/>
                  </a:lnTo>
                  <a:cubicBezTo>
                    <a:pt x="33152" y="16703"/>
                    <a:pt x="33152" y="16337"/>
                    <a:pt x="32926" y="16111"/>
                  </a:cubicBezTo>
                  <a:lnTo>
                    <a:pt x="26420" y="9604"/>
                  </a:lnTo>
                  <a:cubicBezTo>
                    <a:pt x="26193" y="9378"/>
                    <a:pt x="26193" y="9012"/>
                    <a:pt x="26420" y="8786"/>
                  </a:cubicBezTo>
                  <a:lnTo>
                    <a:pt x="26533" y="8669"/>
                  </a:lnTo>
                  <a:cubicBezTo>
                    <a:pt x="26759" y="8446"/>
                    <a:pt x="27202" y="8236"/>
                    <a:pt x="27516" y="8207"/>
                  </a:cubicBezTo>
                  <a:cubicBezTo>
                    <a:pt x="27516" y="8207"/>
                    <a:pt x="28403" y="8119"/>
                    <a:pt x="28950" y="7573"/>
                  </a:cubicBezTo>
                  <a:cubicBezTo>
                    <a:pt x="29894" y="6628"/>
                    <a:pt x="29894" y="5094"/>
                    <a:pt x="28950" y="4147"/>
                  </a:cubicBezTo>
                  <a:cubicBezTo>
                    <a:pt x="28477" y="3674"/>
                    <a:pt x="27858" y="3438"/>
                    <a:pt x="27238" y="3438"/>
                  </a:cubicBezTo>
                  <a:cubicBezTo>
                    <a:pt x="26618" y="3438"/>
                    <a:pt x="25997" y="3674"/>
                    <a:pt x="25523" y="4147"/>
                  </a:cubicBezTo>
                  <a:cubicBezTo>
                    <a:pt x="24977" y="4697"/>
                    <a:pt x="24892" y="5580"/>
                    <a:pt x="24892" y="5580"/>
                  </a:cubicBezTo>
                  <a:cubicBezTo>
                    <a:pt x="24860" y="5894"/>
                    <a:pt x="24650" y="6337"/>
                    <a:pt x="24427" y="6563"/>
                  </a:cubicBezTo>
                  <a:lnTo>
                    <a:pt x="24310" y="6680"/>
                  </a:lnTo>
                  <a:cubicBezTo>
                    <a:pt x="24197" y="6791"/>
                    <a:pt x="24049" y="6847"/>
                    <a:pt x="23901" y="6847"/>
                  </a:cubicBezTo>
                  <a:cubicBezTo>
                    <a:pt x="23753" y="6847"/>
                    <a:pt x="23605" y="6791"/>
                    <a:pt x="23492" y="6680"/>
                  </a:cubicBezTo>
                  <a:lnTo>
                    <a:pt x="16985" y="170"/>
                  </a:lnTo>
                  <a:cubicBezTo>
                    <a:pt x="16872" y="57"/>
                    <a:pt x="16724" y="1"/>
                    <a:pt x="16576" y="1"/>
                  </a:cubicBezTo>
                  <a:close/>
                </a:path>
              </a:pathLst>
            </a:custGeom>
            <a:noFill/>
            <a:ln w="9525" cap="flat" cmpd="sng">
              <a:solidFill>
                <a:srgbClr val="D6DB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865;p59"/>
            <p:cNvSpPr/>
            <p:nvPr/>
          </p:nvSpPr>
          <p:spPr>
            <a:xfrm>
              <a:off x="1309210" y="3183709"/>
              <a:ext cx="378534" cy="377248"/>
            </a:xfrm>
            <a:custGeom>
              <a:avLst/>
              <a:gdLst/>
              <a:ahLst/>
              <a:cxnLst/>
              <a:rect l="l" t="t" r="r" b="b"/>
              <a:pathLst>
                <a:path w="32959" h="32847" extrusionOk="0">
                  <a:moveTo>
                    <a:pt x="16480" y="1"/>
                  </a:moveTo>
                  <a:cubicBezTo>
                    <a:pt x="16334" y="1"/>
                    <a:pt x="16186" y="57"/>
                    <a:pt x="16073" y="170"/>
                  </a:cubicBezTo>
                  <a:lnTo>
                    <a:pt x="9603" y="6641"/>
                  </a:lnTo>
                  <a:cubicBezTo>
                    <a:pt x="9491" y="6753"/>
                    <a:pt x="9345" y="6808"/>
                    <a:pt x="9198" y="6808"/>
                  </a:cubicBezTo>
                  <a:cubicBezTo>
                    <a:pt x="9051" y="6808"/>
                    <a:pt x="8904" y="6753"/>
                    <a:pt x="8791" y="6641"/>
                  </a:cubicBezTo>
                  <a:lnTo>
                    <a:pt x="8677" y="6525"/>
                  </a:lnTo>
                  <a:cubicBezTo>
                    <a:pt x="8454" y="6301"/>
                    <a:pt x="8244" y="5861"/>
                    <a:pt x="8215" y="5547"/>
                  </a:cubicBezTo>
                  <a:cubicBezTo>
                    <a:pt x="8215" y="5547"/>
                    <a:pt x="8127" y="4667"/>
                    <a:pt x="7584" y="4124"/>
                  </a:cubicBezTo>
                  <a:cubicBezTo>
                    <a:pt x="7113" y="3653"/>
                    <a:pt x="6497" y="3418"/>
                    <a:pt x="5880" y="3418"/>
                  </a:cubicBezTo>
                  <a:cubicBezTo>
                    <a:pt x="5264" y="3418"/>
                    <a:pt x="4648" y="3653"/>
                    <a:pt x="4177" y="4124"/>
                  </a:cubicBezTo>
                  <a:cubicBezTo>
                    <a:pt x="3236" y="5065"/>
                    <a:pt x="3236" y="6589"/>
                    <a:pt x="4177" y="7531"/>
                  </a:cubicBezTo>
                  <a:cubicBezTo>
                    <a:pt x="4721" y="8074"/>
                    <a:pt x="5601" y="8158"/>
                    <a:pt x="5601" y="8158"/>
                  </a:cubicBezTo>
                  <a:cubicBezTo>
                    <a:pt x="5914" y="8191"/>
                    <a:pt x="6354" y="8398"/>
                    <a:pt x="6578" y="8621"/>
                  </a:cubicBezTo>
                  <a:lnTo>
                    <a:pt x="6694" y="8737"/>
                  </a:lnTo>
                  <a:cubicBezTo>
                    <a:pt x="6917" y="8961"/>
                    <a:pt x="6917" y="9323"/>
                    <a:pt x="6694" y="9550"/>
                  </a:cubicBezTo>
                  <a:lnTo>
                    <a:pt x="223" y="16020"/>
                  </a:lnTo>
                  <a:cubicBezTo>
                    <a:pt x="0" y="16243"/>
                    <a:pt x="0" y="16606"/>
                    <a:pt x="223" y="16832"/>
                  </a:cubicBezTo>
                  <a:lnTo>
                    <a:pt x="6694" y="23300"/>
                  </a:lnTo>
                  <a:cubicBezTo>
                    <a:pt x="6807" y="23411"/>
                    <a:pt x="6954" y="23467"/>
                    <a:pt x="7102" y="23467"/>
                  </a:cubicBezTo>
                  <a:cubicBezTo>
                    <a:pt x="7249" y="23467"/>
                    <a:pt x="7396" y="23411"/>
                    <a:pt x="7509" y="23300"/>
                  </a:cubicBezTo>
                  <a:lnTo>
                    <a:pt x="7577" y="23232"/>
                  </a:lnTo>
                  <a:cubicBezTo>
                    <a:pt x="7801" y="23008"/>
                    <a:pt x="8008" y="22568"/>
                    <a:pt x="8040" y="22255"/>
                  </a:cubicBezTo>
                  <a:cubicBezTo>
                    <a:pt x="8040" y="22255"/>
                    <a:pt x="8124" y="21375"/>
                    <a:pt x="8668" y="20831"/>
                  </a:cubicBezTo>
                  <a:cubicBezTo>
                    <a:pt x="9138" y="20360"/>
                    <a:pt x="9755" y="20125"/>
                    <a:pt x="10371" y="20125"/>
                  </a:cubicBezTo>
                  <a:cubicBezTo>
                    <a:pt x="10987" y="20125"/>
                    <a:pt x="11604" y="20360"/>
                    <a:pt x="12074" y="20831"/>
                  </a:cubicBezTo>
                  <a:cubicBezTo>
                    <a:pt x="13013" y="21769"/>
                    <a:pt x="13013" y="23296"/>
                    <a:pt x="12074" y="24235"/>
                  </a:cubicBezTo>
                  <a:cubicBezTo>
                    <a:pt x="11528" y="24781"/>
                    <a:pt x="10651" y="24865"/>
                    <a:pt x="10651" y="24865"/>
                  </a:cubicBezTo>
                  <a:cubicBezTo>
                    <a:pt x="10337" y="24895"/>
                    <a:pt x="9897" y="25105"/>
                    <a:pt x="9674" y="25328"/>
                  </a:cubicBezTo>
                  <a:lnTo>
                    <a:pt x="9603" y="25396"/>
                  </a:lnTo>
                  <a:cubicBezTo>
                    <a:pt x="9379" y="25619"/>
                    <a:pt x="9379" y="25985"/>
                    <a:pt x="9603" y="26208"/>
                  </a:cubicBezTo>
                  <a:lnTo>
                    <a:pt x="16073" y="32679"/>
                  </a:lnTo>
                  <a:cubicBezTo>
                    <a:pt x="16186" y="32790"/>
                    <a:pt x="16334" y="32846"/>
                    <a:pt x="16480" y="32846"/>
                  </a:cubicBezTo>
                  <a:cubicBezTo>
                    <a:pt x="16627" y="32846"/>
                    <a:pt x="16774" y="32790"/>
                    <a:pt x="16885" y="32679"/>
                  </a:cubicBezTo>
                  <a:lnTo>
                    <a:pt x="23356" y="26208"/>
                  </a:lnTo>
                  <a:cubicBezTo>
                    <a:pt x="23582" y="25985"/>
                    <a:pt x="23582" y="25619"/>
                    <a:pt x="23356" y="25396"/>
                  </a:cubicBezTo>
                  <a:lnTo>
                    <a:pt x="23285" y="25325"/>
                  </a:lnTo>
                  <a:cubicBezTo>
                    <a:pt x="23061" y="25102"/>
                    <a:pt x="22621" y="24895"/>
                    <a:pt x="22308" y="24862"/>
                  </a:cubicBezTo>
                  <a:cubicBezTo>
                    <a:pt x="22308" y="24862"/>
                    <a:pt x="21428" y="24778"/>
                    <a:pt x="20884" y="24235"/>
                  </a:cubicBezTo>
                  <a:cubicBezTo>
                    <a:pt x="19962" y="23290"/>
                    <a:pt x="19972" y="21779"/>
                    <a:pt x="20903" y="20847"/>
                  </a:cubicBezTo>
                  <a:cubicBezTo>
                    <a:pt x="21375" y="20378"/>
                    <a:pt x="21991" y="20142"/>
                    <a:pt x="22608" y="20142"/>
                  </a:cubicBezTo>
                  <a:cubicBezTo>
                    <a:pt x="23215" y="20142"/>
                    <a:pt x="23822" y="20370"/>
                    <a:pt x="24291" y="20828"/>
                  </a:cubicBezTo>
                  <a:cubicBezTo>
                    <a:pt x="24834" y="21371"/>
                    <a:pt x="24918" y="22251"/>
                    <a:pt x="24918" y="22251"/>
                  </a:cubicBezTo>
                  <a:cubicBezTo>
                    <a:pt x="24951" y="22565"/>
                    <a:pt x="25158" y="23005"/>
                    <a:pt x="25381" y="23228"/>
                  </a:cubicBezTo>
                  <a:lnTo>
                    <a:pt x="25452" y="23300"/>
                  </a:lnTo>
                  <a:cubicBezTo>
                    <a:pt x="25565" y="23411"/>
                    <a:pt x="25713" y="23467"/>
                    <a:pt x="25859" y="23467"/>
                  </a:cubicBezTo>
                  <a:cubicBezTo>
                    <a:pt x="26006" y="23467"/>
                    <a:pt x="26153" y="23411"/>
                    <a:pt x="26264" y="23300"/>
                  </a:cubicBezTo>
                  <a:lnTo>
                    <a:pt x="32735" y="16829"/>
                  </a:lnTo>
                  <a:cubicBezTo>
                    <a:pt x="32958" y="16606"/>
                    <a:pt x="32958" y="16243"/>
                    <a:pt x="32735" y="16017"/>
                  </a:cubicBezTo>
                  <a:lnTo>
                    <a:pt x="26264" y="9546"/>
                  </a:lnTo>
                  <a:cubicBezTo>
                    <a:pt x="26041" y="9323"/>
                    <a:pt x="26041" y="8961"/>
                    <a:pt x="26264" y="8734"/>
                  </a:cubicBezTo>
                  <a:lnTo>
                    <a:pt x="26271" y="8731"/>
                  </a:lnTo>
                  <a:cubicBezTo>
                    <a:pt x="26494" y="8508"/>
                    <a:pt x="26934" y="8301"/>
                    <a:pt x="27248" y="8268"/>
                  </a:cubicBezTo>
                  <a:cubicBezTo>
                    <a:pt x="27248" y="8268"/>
                    <a:pt x="28125" y="8184"/>
                    <a:pt x="28671" y="7641"/>
                  </a:cubicBezTo>
                  <a:cubicBezTo>
                    <a:pt x="29593" y="6696"/>
                    <a:pt x="29584" y="5185"/>
                    <a:pt x="28652" y="4253"/>
                  </a:cubicBezTo>
                  <a:cubicBezTo>
                    <a:pt x="28181" y="3784"/>
                    <a:pt x="27564" y="3548"/>
                    <a:pt x="26947" y="3548"/>
                  </a:cubicBezTo>
                  <a:cubicBezTo>
                    <a:pt x="26340" y="3548"/>
                    <a:pt x="25733" y="3777"/>
                    <a:pt x="25265" y="4234"/>
                  </a:cubicBezTo>
                  <a:cubicBezTo>
                    <a:pt x="24721" y="4777"/>
                    <a:pt x="24637" y="5657"/>
                    <a:pt x="24637" y="5657"/>
                  </a:cubicBezTo>
                  <a:cubicBezTo>
                    <a:pt x="24605" y="5971"/>
                    <a:pt x="24398" y="6411"/>
                    <a:pt x="24174" y="6635"/>
                  </a:cubicBezTo>
                  <a:lnTo>
                    <a:pt x="24168" y="6641"/>
                  </a:lnTo>
                  <a:cubicBezTo>
                    <a:pt x="24056" y="6753"/>
                    <a:pt x="23910" y="6808"/>
                    <a:pt x="23763" y="6808"/>
                  </a:cubicBezTo>
                  <a:cubicBezTo>
                    <a:pt x="23616" y="6808"/>
                    <a:pt x="23469" y="6753"/>
                    <a:pt x="23356" y="6641"/>
                  </a:cubicBezTo>
                  <a:lnTo>
                    <a:pt x="16885" y="170"/>
                  </a:lnTo>
                  <a:cubicBezTo>
                    <a:pt x="16774" y="57"/>
                    <a:pt x="16627" y="1"/>
                    <a:pt x="16480" y="1"/>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866;p59"/>
            <p:cNvSpPr/>
            <p:nvPr/>
          </p:nvSpPr>
          <p:spPr>
            <a:xfrm>
              <a:off x="732422" y="2990152"/>
              <a:ext cx="380716" cy="379441"/>
            </a:xfrm>
            <a:custGeom>
              <a:avLst/>
              <a:gdLst/>
              <a:ahLst/>
              <a:cxnLst/>
              <a:rect l="l" t="t" r="r" b="b"/>
              <a:pathLst>
                <a:path w="33149" h="33038" extrusionOk="0">
                  <a:moveTo>
                    <a:pt x="16573" y="0"/>
                  </a:moveTo>
                  <a:cubicBezTo>
                    <a:pt x="16426" y="0"/>
                    <a:pt x="16278" y="56"/>
                    <a:pt x="16167" y="168"/>
                  </a:cubicBezTo>
                  <a:lnTo>
                    <a:pt x="9657" y="6677"/>
                  </a:lnTo>
                  <a:cubicBezTo>
                    <a:pt x="9431" y="6903"/>
                    <a:pt x="9431" y="7269"/>
                    <a:pt x="9657" y="7492"/>
                  </a:cubicBezTo>
                  <a:lnTo>
                    <a:pt x="9725" y="7563"/>
                  </a:lnTo>
                  <a:cubicBezTo>
                    <a:pt x="9952" y="7787"/>
                    <a:pt x="10395" y="7997"/>
                    <a:pt x="10709" y="8026"/>
                  </a:cubicBezTo>
                  <a:cubicBezTo>
                    <a:pt x="10709" y="8026"/>
                    <a:pt x="11592" y="8113"/>
                    <a:pt x="12142" y="8660"/>
                  </a:cubicBezTo>
                  <a:cubicBezTo>
                    <a:pt x="13087" y="9605"/>
                    <a:pt x="13087" y="11142"/>
                    <a:pt x="12142" y="12086"/>
                  </a:cubicBezTo>
                  <a:cubicBezTo>
                    <a:pt x="11669" y="12561"/>
                    <a:pt x="11049" y="12798"/>
                    <a:pt x="10429" y="12798"/>
                  </a:cubicBezTo>
                  <a:cubicBezTo>
                    <a:pt x="9809" y="12798"/>
                    <a:pt x="9189" y="12562"/>
                    <a:pt x="8716" y="12090"/>
                  </a:cubicBezTo>
                  <a:cubicBezTo>
                    <a:pt x="8169" y="11540"/>
                    <a:pt x="8082" y="10656"/>
                    <a:pt x="8082" y="10656"/>
                  </a:cubicBezTo>
                  <a:cubicBezTo>
                    <a:pt x="8053" y="10339"/>
                    <a:pt x="7842" y="9899"/>
                    <a:pt x="7619" y="9673"/>
                  </a:cubicBezTo>
                  <a:lnTo>
                    <a:pt x="7548" y="9605"/>
                  </a:lnTo>
                  <a:cubicBezTo>
                    <a:pt x="7435" y="9492"/>
                    <a:pt x="7287" y="9435"/>
                    <a:pt x="7140" y="9435"/>
                  </a:cubicBezTo>
                  <a:cubicBezTo>
                    <a:pt x="6993" y="9435"/>
                    <a:pt x="6846" y="9492"/>
                    <a:pt x="6733" y="9605"/>
                  </a:cubicBezTo>
                  <a:lnTo>
                    <a:pt x="223" y="16111"/>
                  </a:lnTo>
                  <a:cubicBezTo>
                    <a:pt x="0" y="16338"/>
                    <a:pt x="0" y="16700"/>
                    <a:pt x="223" y="16926"/>
                  </a:cubicBezTo>
                  <a:lnTo>
                    <a:pt x="6733" y="23436"/>
                  </a:lnTo>
                  <a:cubicBezTo>
                    <a:pt x="6956" y="23662"/>
                    <a:pt x="6956" y="24028"/>
                    <a:pt x="6733" y="24254"/>
                  </a:cubicBezTo>
                  <a:lnTo>
                    <a:pt x="6616" y="24368"/>
                  </a:lnTo>
                  <a:cubicBezTo>
                    <a:pt x="6390" y="24594"/>
                    <a:pt x="5950" y="24804"/>
                    <a:pt x="5633" y="24833"/>
                  </a:cubicBezTo>
                  <a:cubicBezTo>
                    <a:pt x="5633" y="24833"/>
                    <a:pt x="4749" y="24921"/>
                    <a:pt x="4199" y="25468"/>
                  </a:cubicBezTo>
                  <a:cubicBezTo>
                    <a:pt x="3255" y="26412"/>
                    <a:pt x="3255" y="27946"/>
                    <a:pt x="4199" y="28890"/>
                  </a:cubicBezTo>
                  <a:cubicBezTo>
                    <a:pt x="4673" y="29364"/>
                    <a:pt x="5294" y="29601"/>
                    <a:pt x="5914" y="29601"/>
                  </a:cubicBezTo>
                  <a:cubicBezTo>
                    <a:pt x="6534" y="29601"/>
                    <a:pt x="7153" y="29364"/>
                    <a:pt x="7626" y="28890"/>
                  </a:cubicBezTo>
                  <a:cubicBezTo>
                    <a:pt x="8172" y="28344"/>
                    <a:pt x="8260" y="27460"/>
                    <a:pt x="8260" y="27460"/>
                  </a:cubicBezTo>
                  <a:cubicBezTo>
                    <a:pt x="8289" y="27143"/>
                    <a:pt x="8499" y="26700"/>
                    <a:pt x="8726" y="26477"/>
                  </a:cubicBezTo>
                  <a:lnTo>
                    <a:pt x="8839" y="26360"/>
                  </a:lnTo>
                  <a:cubicBezTo>
                    <a:pt x="8952" y="26249"/>
                    <a:pt x="9100" y="26193"/>
                    <a:pt x="9248" y="26193"/>
                  </a:cubicBezTo>
                  <a:cubicBezTo>
                    <a:pt x="9396" y="26193"/>
                    <a:pt x="9544" y="26249"/>
                    <a:pt x="9657" y="26360"/>
                  </a:cubicBezTo>
                  <a:lnTo>
                    <a:pt x="16167" y="32870"/>
                  </a:lnTo>
                  <a:cubicBezTo>
                    <a:pt x="16278" y="32982"/>
                    <a:pt x="16426" y="33037"/>
                    <a:pt x="16573" y="33037"/>
                  </a:cubicBezTo>
                  <a:cubicBezTo>
                    <a:pt x="16721" y="33037"/>
                    <a:pt x="16869" y="32982"/>
                    <a:pt x="16982" y="32870"/>
                  </a:cubicBezTo>
                  <a:lnTo>
                    <a:pt x="23491" y="26360"/>
                  </a:lnTo>
                  <a:cubicBezTo>
                    <a:pt x="23605" y="26247"/>
                    <a:pt x="23752" y="26191"/>
                    <a:pt x="23899" y="26191"/>
                  </a:cubicBezTo>
                  <a:cubicBezTo>
                    <a:pt x="24046" y="26191"/>
                    <a:pt x="24193" y="26247"/>
                    <a:pt x="24307" y="26360"/>
                  </a:cubicBezTo>
                  <a:lnTo>
                    <a:pt x="24313" y="26364"/>
                  </a:lnTo>
                  <a:cubicBezTo>
                    <a:pt x="24536" y="26590"/>
                    <a:pt x="24747" y="27033"/>
                    <a:pt x="24776" y="27350"/>
                  </a:cubicBezTo>
                  <a:cubicBezTo>
                    <a:pt x="24776" y="27350"/>
                    <a:pt x="24863" y="28234"/>
                    <a:pt x="25410" y="28780"/>
                  </a:cubicBezTo>
                  <a:cubicBezTo>
                    <a:pt x="25885" y="29262"/>
                    <a:pt x="26511" y="29503"/>
                    <a:pt x="27137" y="29503"/>
                  </a:cubicBezTo>
                  <a:cubicBezTo>
                    <a:pt x="27756" y="29503"/>
                    <a:pt x="28376" y="29267"/>
                    <a:pt x="28849" y="28793"/>
                  </a:cubicBezTo>
                  <a:cubicBezTo>
                    <a:pt x="29800" y="27842"/>
                    <a:pt x="29794" y="26299"/>
                    <a:pt x="28836" y="25354"/>
                  </a:cubicBezTo>
                  <a:cubicBezTo>
                    <a:pt x="28289" y="24808"/>
                    <a:pt x="27403" y="24720"/>
                    <a:pt x="27403" y="24720"/>
                  </a:cubicBezTo>
                  <a:cubicBezTo>
                    <a:pt x="27089" y="24691"/>
                    <a:pt x="26646" y="24484"/>
                    <a:pt x="26419" y="24258"/>
                  </a:cubicBezTo>
                  <a:lnTo>
                    <a:pt x="26416" y="24254"/>
                  </a:lnTo>
                  <a:cubicBezTo>
                    <a:pt x="26190" y="24028"/>
                    <a:pt x="26190" y="23662"/>
                    <a:pt x="26416" y="23436"/>
                  </a:cubicBezTo>
                  <a:lnTo>
                    <a:pt x="32925" y="16926"/>
                  </a:lnTo>
                  <a:cubicBezTo>
                    <a:pt x="33149" y="16700"/>
                    <a:pt x="33149" y="16338"/>
                    <a:pt x="32925" y="16111"/>
                  </a:cubicBezTo>
                  <a:lnTo>
                    <a:pt x="26416" y="9602"/>
                  </a:lnTo>
                  <a:cubicBezTo>
                    <a:pt x="26303" y="9490"/>
                    <a:pt x="26155" y="9434"/>
                    <a:pt x="26007" y="9434"/>
                  </a:cubicBezTo>
                  <a:cubicBezTo>
                    <a:pt x="25859" y="9434"/>
                    <a:pt x="25711" y="9490"/>
                    <a:pt x="25598" y="9602"/>
                  </a:cubicBezTo>
                  <a:lnTo>
                    <a:pt x="25526" y="9673"/>
                  </a:lnTo>
                  <a:cubicBezTo>
                    <a:pt x="25303" y="9899"/>
                    <a:pt x="25093" y="10339"/>
                    <a:pt x="25064" y="10656"/>
                  </a:cubicBezTo>
                  <a:cubicBezTo>
                    <a:pt x="25064" y="10656"/>
                    <a:pt x="24976" y="11540"/>
                    <a:pt x="24430" y="12090"/>
                  </a:cubicBezTo>
                  <a:cubicBezTo>
                    <a:pt x="23953" y="12577"/>
                    <a:pt x="23323" y="12822"/>
                    <a:pt x="22693" y="12822"/>
                  </a:cubicBezTo>
                  <a:cubicBezTo>
                    <a:pt x="22073" y="12822"/>
                    <a:pt x="21454" y="12585"/>
                    <a:pt x="20981" y="12112"/>
                  </a:cubicBezTo>
                  <a:cubicBezTo>
                    <a:pt x="20026" y="11158"/>
                    <a:pt x="20036" y="9605"/>
                    <a:pt x="21003" y="8663"/>
                  </a:cubicBezTo>
                  <a:cubicBezTo>
                    <a:pt x="21550" y="8117"/>
                    <a:pt x="22437" y="8029"/>
                    <a:pt x="22437" y="8029"/>
                  </a:cubicBezTo>
                  <a:cubicBezTo>
                    <a:pt x="22750" y="8000"/>
                    <a:pt x="23194" y="7790"/>
                    <a:pt x="23420" y="7567"/>
                  </a:cubicBezTo>
                  <a:lnTo>
                    <a:pt x="23491" y="7492"/>
                  </a:lnTo>
                  <a:cubicBezTo>
                    <a:pt x="23715" y="7269"/>
                    <a:pt x="23715" y="6903"/>
                    <a:pt x="23491" y="6677"/>
                  </a:cubicBezTo>
                  <a:lnTo>
                    <a:pt x="16982" y="168"/>
                  </a:lnTo>
                  <a:cubicBezTo>
                    <a:pt x="16869" y="56"/>
                    <a:pt x="16721" y="0"/>
                    <a:pt x="16573" y="0"/>
                  </a:cubicBez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867;p59"/>
            <p:cNvSpPr/>
            <p:nvPr/>
          </p:nvSpPr>
          <p:spPr>
            <a:xfrm>
              <a:off x="1115837" y="2990152"/>
              <a:ext cx="380728" cy="379430"/>
            </a:xfrm>
            <a:custGeom>
              <a:avLst/>
              <a:gdLst/>
              <a:ahLst/>
              <a:cxnLst/>
              <a:rect l="l" t="t" r="r" b="b"/>
              <a:pathLst>
                <a:path w="33150" h="33037" extrusionOk="0">
                  <a:moveTo>
                    <a:pt x="16576" y="0"/>
                  </a:moveTo>
                  <a:cubicBezTo>
                    <a:pt x="16429" y="0"/>
                    <a:pt x="16281" y="56"/>
                    <a:pt x="16168" y="168"/>
                  </a:cubicBezTo>
                  <a:lnTo>
                    <a:pt x="9661" y="6677"/>
                  </a:lnTo>
                  <a:cubicBezTo>
                    <a:pt x="9548" y="6789"/>
                    <a:pt x="9400" y="6844"/>
                    <a:pt x="9252" y="6844"/>
                  </a:cubicBezTo>
                  <a:cubicBezTo>
                    <a:pt x="9104" y="6844"/>
                    <a:pt x="8956" y="6789"/>
                    <a:pt x="8843" y="6677"/>
                  </a:cubicBezTo>
                  <a:lnTo>
                    <a:pt x="8836" y="6670"/>
                  </a:lnTo>
                  <a:cubicBezTo>
                    <a:pt x="8613" y="6447"/>
                    <a:pt x="8403" y="6004"/>
                    <a:pt x="8374" y="5687"/>
                  </a:cubicBezTo>
                  <a:cubicBezTo>
                    <a:pt x="8374" y="5687"/>
                    <a:pt x="8286" y="4804"/>
                    <a:pt x="7740" y="4257"/>
                  </a:cubicBezTo>
                  <a:cubicBezTo>
                    <a:pt x="7263" y="3757"/>
                    <a:pt x="6626" y="3507"/>
                    <a:pt x="5987" y="3507"/>
                  </a:cubicBezTo>
                  <a:cubicBezTo>
                    <a:pt x="5368" y="3507"/>
                    <a:pt x="4749" y="3742"/>
                    <a:pt x="4275" y="4215"/>
                  </a:cubicBezTo>
                  <a:cubicBezTo>
                    <a:pt x="3314" y="5176"/>
                    <a:pt x="3330" y="6742"/>
                    <a:pt x="4313" y="7680"/>
                  </a:cubicBezTo>
                  <a:cubicBezTo>
                    <a:pt x="4860" y="8227"/>
                    <a:pt x="5747" y="8314"/>
                    <a:pt x="5747" y="8314"/>
                  </a:cubicBezTo>
                  <a:cubicBezTo>
                    <a:pt x="6061" y="8343"/>
                    <a:pt x="6504" y="8553"/>
                    <a:pt x="6730" y="8777"/>
                  </a:cubicBezTo>
                  <a:lnTo>
                    <a:pt x="6733" y="8783"/>
                  </a:lnTo>
                  <a:cubicBezTo>
                    <a:pt x="6960" y="9010"/>
                    <a:pt x="6960" y="9372"/>
                    <a:pt x="6733" y="9598"/>
                  </a:cubicBezTo>
                  <a:lnTo>
                    <a:pt x="224" y="16111"/>
                  </a:lnTo>
                  <a:cubicBezTo>
                    <a:pt x="1" y="16338"/>
                    <a:pt x="1" y="16700"/>
                    <a:pt x="224" y="16926"/>
                  </a:cubicBezTo>
                  <a:lnTo>
                    <a:pt x="6733" y="23436"/>
                  </a:lnTo>
                  <a:cubicBezTo>
                    <a:pt x="6847" y="23547"/>
                    <a:pt x="6995" y="23603"/>
                    <a:pt x="7143" y="23603"/>
                  </a:cubicBezTo>
                  <a:cubicBezTo>
                    <a:pt x="7291" y="23603"/>
                    <a:pt x="7439" y="23547"/>
                    <a:pt x="7552" y="23436"/>
                  </a:cubicBezTo>
                  <a:lnTo>
                    <a:pt x="7623" y="23365"/>
                  </a:lnTo>
                  <a:cubicBezTo>
                    <a:pt x="7846" y="23138"/>
                    <a:pt x="8057" y="22698"/>
                    <a:pt x="8086" y="22381"/>
                  </a:cubicBezTo>
                  <a:cubicBezTo>
                    <a:pt x="8086" y="22381"/>
                    <a:pt x="8173" y="21498"/>
                    <a:pt x="8720" y="20948"/>
                  </a:cubicBezTo>
                  <a:cubicBezTo>
                    <a:pt x="9195" y="20467"/>
                    <a:pt x="9821" y="20226"/>
                    <a:pt x="10447" y="20226"/>
                  </a:cubicBezTo>
                  <a:cubicBezTo>
                    <a:pt x="11066" y="20226"/>
                    <a:pt x="11686" y="20462"/>
                    <a:pt x="12159" y="20935"/>
                  </a:cubicBezTo>
                  <a:cubicBezTo>
                    <a:pt x="13110" y="21886"/>
                    <a:pt x="13104" y="23429"/>
                    <a:pt x="12146" y="24374"/>
                  </a:cubicBezTo>
                  <a:cubicBezTo>
                    <a:pt x="11599" y="24921"/>
                    <a:pt x="10716" y="25008"/>
                    <a:pt x="10716" y="25008"/>
                  </a:cubicBezTo>
                  <a:cubicBezTo>
                    <a:pt x="10399" y="25037"/>
                    <a:pt x="9956" y="25248"/>
                    <a:pt x="9733" y="25471"/>
                  </a:cubicBezTo>
                  <a:lnTo>
                    <a:pt x="9658" y="25542"/>
                  </a:lnTo>
                  <a:cubicBezTo>
                    <a:pt x="9435" y="25768"/>
                    <a:pt x="9435" y="26134"/>
                    <a:pt x="9658" y="26360"/>
                  </a:cubicBezTo>
                  <a:lnTo>
                    <a:pt x="16168" y="32867"/>
                  </a:lnTo>
                  <a:cubicBezTo>
                    <a:pt x="16281" y="32980"/>
                    <a:pt x="16429" y="33037"/>
                    <a:pt x="16577" y="33037"/>
                  </a:cubicBezTo>
                  <a:cubicBezTo>
                    <a:pt x="16725" y="33037"/>
                    <a:pt x="16873" y="32980"/>
                    <a:pt x="16986" y="32867"/>
                  </a:cubicBezTo>
                  <a:lnTo>
                    <a:pt x="23492" y="26360"/>
                  </a:lnTo>
                  <a:cubicBezTo>
                    <a:pt x="23715" y="26134"/>
                    <a:pt x="23715" y="25768"/>
                    <a:pt x="23492" y="25542"/>
                  </a:cubicBezTo>
                  <a:lnTo>
                    <a:pt x="23421" y="25474"/>
                  </a:lnTo>
                  <a:cubicBezTo>
                    <a:pt x="23198" y="25251"/>
                    <a:pt x="22755" y="25040"/>
                    <a:pt x="22438" y="25011"/>
                  </a:cubicBezTo>
                  <a:cubicBezTo>
                    <a:pt x="22438" y="25011"/>
                    <a:pt x="21554" y="24924"/>
                    <a:pt x="21004" y="24377"/>
                  </a:cubicBezTo>
                  <a:cubicBezTo>
                    <a:pt x="20073" y="23429"/>
                    <a:pt x="20076" y="21905"/>
                    <a:pt x="21017" y="20964"/>
                  </a:cubicBezTo>
                  <a:cubicBezTo>
                    <a:pt x="21490" y="20491"/>
                    <a:pt x="22111" y="20254"/>
                    <a:pt x="22731" y="20254"/>
                  </a:cubicBezTo>
                  <a:cubicBezTo>
                    <a:pt x="23345" y="20254"/>
                    <a:pt x="23959" y="20486"/>
                    <a:pt x="24430" y="20951"/>
                  </a:cubicBezTo>
                  <a:cubicBezTo>
                    <a:pt x="24977" y="21498"/>
                    <a:pt x="25065" y="22381"/>
                    <a:pt x="25065" y="22381"/>
                  </a:cubicBezTo>
                  <a:cubicBezTo>
                    <a:pt x="25097" y="22698"/>
                    <a:pt x="25304" y="23141"/>
                    <a:pt x="25530" y="23365"/>
                  </a:cubicBezTo>
                  <a:lnTo>
                    <a:pt x="25598" y="23436"/>
                  </a:lnTo>
                  <a:cubicBezTo>
                    <a:pt x="25712" y="23547"/>
                    <a:pt x="25860" y="23603"/>
                    <a:pt x="26007" y="23603"/>
                  </a:cubicBezTo>
                  <a:cubicBezTo>
                    <a:pt x="26155" y="23603"/>
                    <a:pt x="26302" y="23547"/>
                    <a:pt x="26414" y="23436"/>
                  </a:cubicBezTo>
                  <a:lnTo>
                    <a:pt x="32923" y="16926"/>
                  </a:lnTo>
                  <a:cubicBezTo>
                    <a:pt x="33150" y="16700"/>
                    <a:pt x="33150" y="16338"/>
                    <a:pt x="32923" y="16111"/>
                  </a:cubicBezTo>
                  <a:lnTo>
                    <a:pt x="26417" y="9602"/>
                  </a:lnTo>
                  <a:cubicBezTo>
                    <a:pt x="26194" y="9375"/>
                    <a:pt x="26194" y="9010"/>
                    <a:pt x="26417" y="8783"/>
                  </a:cubicBezTo>
                  <a:lnTo>
                    <a:pt x="26533" y="8670"/>
                  </a:lnTo>
                  <a:cubicBezTo>
                    <a:pt x="26760" y="8443"/>
                    <a:pt x="27203" y="8233"/>
                    <a:pt x="27517" y="8204"/>
                  </a:cubicBezTo>
                  <a:cubicBezTo>
                    <a:pt x="27517" y="8204"/>
                    <a:pt x="28400" y="8117"/>
                    <a:pt x="28950" y="7570"/>
                  </a:cubicBezTo>
                  <a:cubicBezTo>
                    <a:pt x="29918" y="6628"/>
                    <a:pt x="29927" y="5079"/>
                    <a:pt x="28973" y="4124"/>
                  </a:cubicBezTo>
                  <a:cubicBezTo>
                    <a:pt x="28500" y="3650"/>
                    <a:pt x="27879" y="3413"/>
                    <a:pt x="27259" y="3413"/>
                  </a:cubicBezTo>
                  <a:cubicBezTo>
                    <a:pt x="26629" y="3413"/>
                    <a:pt x="25999" y="3658"/>
                    <a:pt x="25524" y="4144"/>
                  </a:cubicBezTo>
                  <a:lnTo>
                    <a:pt x="25524" y="4147"/>
                  </a:lnTo>
                  <a:cubicBezTo>
                    <a:pt x="24977" y="4694"/>
                    <a:pt x="24890" y="5577"/>
                    <a:pt x="24890" y="5577"/>
                  </a:cubicBezTo>
                  <a:cubicBezTo>
                    <a:pt x="24861" y="5894"/>
                    <a:pt x="24650" y="6337"/>
                    <a:pt x="24427" y="6560"/>
                  </a:cubicBezTo>
                  <a:lnTo>
                    <a:pt x="24311" y="6677"/>
                  </a:lnTo>
                  <a:cubicBezTo>
                    <a:pt x="24198" y="6789"/>
                    <a:pt x="24050" y="6844"/>
                    <a:pt x="23901" y="6844"/>
                  </a:cubicBezTo>
                  <a:cubicBezTo>
                    <a:pt x="23753" y="6844"/>
                    <a:pt x="23605" y="6789"/>
                    <a:pt x="23492" y="6677"/>
                  </a:cubicBezTo>
                  <a:lnTo>
                    <a:pt x="16983" y="168"/>
                  </a:lnTo>
                  <a:cubicBezTo>
                    <a:pt x="16871" y="56"/>
                    <a:pt x="16724" y="0"/>
                    <a:pt x="16576" y="0"/>
                  </a:cubicBezTo>
                  <a:close/>
                </a:path>
              </a:pathLst>
            </a:custGeom>
            <a:noFill/>
            <a:ln w="9525" cap="flat" cmpd="sng">
              <a:solidFill>
                <a:srgbClr val="B3C3C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868;p59"/>
            <p:cNvSpPr/>
            <p:nvPr/>
          </p:nvSpPr>
          <p:spPr>
            <a:xfrm>
              <a:off x="1691707" y="3184996"/>
              <a:ext cx="378488" cy="377259"/>
            </a:xfrm>
            <a:custGeom>
              <a:avLst/>
              <a:gdLst/>
              <a:ahLst/>
              <a:cxnLst/>
              <a:rect l="l" t="t" r="r" b="b"/>
              <a:pathLst>
                <a:path w="32955" h="32848" extrusionOk="0">
                  <a:moveTo>
                    <a:pt x="16478" y="1"/>
                  </a:moveTo>
                  <a:cubicBezTo>
                    <a:pt x="16331" y="1"/>
                    <a:pt x="16185" y="57"/>
                    <a:pt x="16073" y="168"/>
                  </a:cubicBezTo>
                  <a:lnTo>
                    <a:pt x="9603" y="6639"/>
                  </a:lnTo>
                  <a:cubicBezTo>
                    <a:pt x="9489" y="6752"/>
                    <a:pt x="9342" y="6809"/>
                    <a:pt x="9195" y="6809"/>
                  </a:cubicBezTo>
                  <a:cubicBezTo>
                    <a:pt x="9048" y="6809"/>
                    <a:pt x="8900" y="6752"/>
                    <a:pt x="8787" y="6639"/>
                  </a:cubicBezTo>
                  <a:lnTo>
                    <a:pt x="8674" y="6526"/>
                  </a:lnTo>
                  <a:cubicBezTo>
                    <a:pt x="8451" y="6303"/>
                    <a:pt x="8244" y="5863"/>
                    <a:pt x="8211" y="5545"/>
                  </a:cubicBezTo>
                  <a:cubicBezTo>
                    <a:pt x="8211" y="5545"/>
                    <a:pt x="8127" y="4669"/>
                    <a:pt x="7581" y="4125"/>
                  </a:cubicBezTo>
                  <a:cubicBezTo>
                    <a:pt x="7109" y="3646"/>
                    <a:pt x="6488" y="3407"/>
                    <a:pt x="5867" y="3407"/>
                  </a:cubicBezTo>
                  <a:cubicBezTo>
                    <a:pt x="5251" y="3407"/>
                    <a:pt x="4634" y="3642"/>
                    <a:pt x="4164" y="4112"/>
                  </a:cubicBezTo>
                  <a:cubicBezTo>
                    <a:pt x="3219" y="5057"/>
                    <a:pt x="3226" y="6590"/>
                    <a:pt x="4177" y="7529"/>
                  </a:cubicBezTo>
                  <a:cubicBezTo>
                    <a:pt x="4721" y="8075"/>
                    <a:pt x="5601" y="8160"/>
                    <a:pt x="5601" y="8160"/>
                  </a:cubicBezTo>
                  <a:cubicBezTo>
                    <a:pt x="5914" y="8189"/>
                    <a:pt x="6354" y="8399"/>
                    <a:pt x="6578" y="8622"/>
                  </a:cubicBezTo>
                  <a:lnTo>
                    <a:pt x="6694" y="8735"/>
                  </a:lnTo>
                  <a:cubicBezTo>
                    <a:pt x="6914" y="8962"/>
                    <a:pt x="6914" y="9324"/>
                    <a:pt x="6694" y="9548"/>
                  </a:cubicBezTo>
                  <a:lnTo>
                    <a:pt x="223" y="16018"/>
                  </a:lnTo>
                  <a:cubicBezTo>
                    <a:pt x="0" y="16245"/>
                    <a:pt x="0" y="16607"/>
                    <a:pt x="223" y="16830"/>
                  </a:cubicBezTo>
                  <a:lnTo>
                    <a:pt x="6694" y="23301"/>
                  </a:lnTo>
                  <a:cubicBezTo>
                    <a:pt x="6917" y="23527"/>
                    <a:pt x="6917" y="23890"/>
                    <a:pt x="6694" y="24113"/>
                  </a:cubicBezTo>
                  <a:lnTo>
                    <a:pt x="6688" y="24119"/>
                  </a:lnTo>
                  <a:cubicBezTo>
                    <a:pt x="6464" y="24343"/>
                    <a:pt x="6024" y="24550"/>
                    <a:pt x="5711" y="24579"/>
                  </a:cubicBezTo>
                  <a:cubicBezTo>
                    <a:pt x="5711" y="24579"/>
                    <a:pt x="4831" y="24666"/>
                    <a:pt x="4287" y="25210"/>
                  </a:cubicBezTo>
                  <a:cubicBezTo>
                    <a:pt x="3346" y="26151"/>
                    <a:pt x="3346" y="27675"/>
                    <a:pt x="4287" y="28616"/>
                  </a:cubicBezTo>
                  <a:cubicBezTo>
                    <a:pt x="4756" y="29085"/>
                    <a:pt x="5372" y="29320"/>
                    <a:pt x="5989" y="29320"/>
                  </a:cubicBezTo>
                  <a:cubicBezTo>
                    <a:pt x="6605" y="29320"/>
                    <a:pt x="7221" y="29085"/>
                    <a:pt x="7691" y="28616"/>
                  </a:cubicBezTo>
                  <a:cubicBezTo>
                    <a:pt x="8237" y="28070"/>
                    <a:pt x="8321" y="27193"/>
                    <a:pt x="8321" y="27193"/>
                  </a:cubicBezTo>
                  <a:cubicBezTo>
                    <a:pt x="8354" y="26876"/>
                    <a:pt x="8561" y="26436"/>
                    <a:pt x="8784" y="26213"/>
                  </a:cubicBezTo>
                  <a:lnTo>
                    <a:pt x="8787" y="26209"/>
                  </a:lnTo>
                  <a:cubicBezTo>
                    <a:pt x="8900" y="26098"/>
                    <a:pt x="9048" y="26042"/>
                    <a:pt x="9195" y="26042"/>
                  </a:cubicBezTo>
                  <a:cubicBezTo>
                    <a:pt x="9341" y="26042"/>
                    <a:pt x="9488" y="26098"/>
                    <a:pt x="9599" y="26209"/>
                  </a:cubicBezTo>
                  <a:lnTo>
                    <a:pt x="16070" y="32680"/>
                  </a:lnTo>
                  <a:cubicBezTo>
                    <a:pt x="16183" y="32792"/>
                    <a:pt x="16330" y="32847"/>
                    <a:pt x="16478" y="32847"/>
                  </a:cubicBezTo>
                  <a:cubicBezTo>
                    <a:pt x="16625" y="32847"/>
                    <a:pt x="16772" y="32792"/>
                    <a:pt x="16885" y="32680"/>
                  </a:cubicBezTo>
                  <a:lnTo>
                    <a:pt x="23356" y="26209"/>
                  </a:lnTo>
                  <a:cubicBezTo>
                    <a:pt x="23579" y="25983"/>
                    <a:pt x="23579" y="25620"/>
                    <a:pt x="23356" y="25397"/>
                  </a:cubicBezTo>
                  <a:lnTo>
                    <a:pt x="23281" y="25326"/>
                  </a:lnTo>
                  <a:cubicBezTo>
                    <a:pt x="23058" y="25103"/>
                    <a:pt x="22618" y="24893"/>
                    <a:pt x="22304" y="24863"/>
                  </a:cubicBezTo>
                  <a:cubicBezTo>
                    <a:pt x="22304" y="24863"/>
                    <a:pt x="21428" y="24779"/>
                    <a:pt x="20881" y="24233"/>
                  </a:cubicBezTo>
                  <a:cubicBezTo>
                    <a:pt x="19939" y="23294"/>
                    <a:pt x="19943" y="21767"/>
                    <a:pt x="20881" y="20829"/>
                  </a:cubicBezTo>
                  <a:cubicBezTo>
                    <a:pt x="21351" y="20358"/>
                    <a:pt x="21968" y="20123"/>
                    <a:pt x="22584" y="20123"/>
                  </a:cubicBezTo>
                  <a:cubicBezTo>
                    <a:pt x="23200" y="20123"/>
                    <a:pt x="23817" y="20358"/>
                    <a:pt x="24287" y="20829"/>
                  </a:cubicBezTo>
                  <a:cubicBezTo>
                    <a:pt x="24831" y="21373"/>
                    <a:pt x="24918" y="22253"/>
                    <a:pt x="24918" y="22253"/>
                  </a:cubicBezTo>
                  <a:cubicBezTo>
                    <a:pt x="24947" y="22566"/>
                    <a:pt x="25155" y="23006"/>
                    <a:pt x="25378" y="23230"/>
                  </a:cubicBezTo>
                  <a:lnTo>
                    <a:pt x="25449" y="23301"/>
                  </a:lnTo>
                  <a:cubicBezTo>
                    <a:pt x="25562" y="23412"/>
                    <a:pt x="25709" y="23468"/>
                    <a:pt x="25856" y="23468"/>
                  </a:cubicBezTo>
                  <a:cubicBezTo>
                    <a:pt x="26003" y="23468"/>
                    <a:pt x="26149" y="23412"/>
                    <a:pt x="26261" y="23301"/>
                  </a:cubicBezTo>
                  <a:lnTo>
                    <a:pt x="32732" y="16830"/>
                  </a:lnTo>
                  <a:cubicBezTo>
                    <a:pt x="32955" y="16607"/>
                    <a:pt x="32955" y="16245"/>
                    <a:pt x="32732" y="16018"/>
                  </a:cubicBezTo>
                  <a:lnTo>
                    <a:pt x="26261" y="9548"/>
                  </a:lnTo>
                  <a:cubicBezTo>
                    <a:pt x="26149" y="9436"/>
                    <a:pt x="26003" y="9380"/>
                    <a:pt x="25856" y="9380"/>
                  </a:cubicBezTo>
                  <a:cubicBezTo>
                    <a:pt x="25709" y="9380"/>
                    <a:pt x="25562" y="9436"/>
                    <a:pt x="25449" y="9548"/>
                  </a:cubicBezTo>
                  <a:lnTo>
                    <a:pt x="25381" y="9615"/>
                  </a:lnTo>
                  <a:cubicBezTo>
                    <a:pt x="25158" y="9839"/>
                    <a:pt x="24951" y="10279"/>
                    <a:pt x="24918" y="10596"/>
                  </a:cubicBezTo>
                  <a:cubicBezTo>
                    <a:pt x="24918" y="10596"/>
                    <a:pt x="24834" y="11473"/>
                    <a:pt x="24291" y="12019"/>
                  </a:cubicBezTo>
                  <a:cubicBezTo>
                    <a:pt x="23820" y="12488"/>
                    <a:pt x="23204" y="12723"/>
                    <a:pt x="22587" y="12723"/>
                  </a:cubicBezTo>
                  <a:cubicBezTo>
                    <a:pt x="21971" y="12723"/>
                    <a:pt x="21355" y="12488"/>
                    <a:pt x="20884" y="12019"/>
                  </a:cubicBezTo>
                  <a:cubicBezTo>
                    <a:pt x="19946" y="11078"/>
                    <a:pt x="19946" y="9554"/>
                    <a:pt x="20884" y="8613"/>
                  </a:cubicBezTo>
                  <a:cubicBezTo>
                    <a:pt x="21428" y="8069"/>
                    <a:pt x="22308" y="7985"/>
                    <a:pt x="22308" y="7985"/>
                  </a:cubicBezTo>
                  <a:cubicBezTo>
                    <a:pt x="22621" y="7953"/>
                    <a:pt x="23061" y="7745"/>
                    <a:pt x="23285" y="7522"/>
                  </a:cubicBezTo>
                  <a:lnTo>
                    <a:pt x="23356" y="7454"/>
                  </a:lnTo>
                  <a:cubicBezTo>
                    <a:pt x="23579" y="7228"/>
                    <a:pt x="23579" y="6865"/>
                    <a:pt x="23356" y="6639"/>
                  </a:cubicBezTo>
                  <a:lnTo>
                    <a:pt x="16885" y="168"/>
                  </a:lnTo>
                  <a:cubicBezTo>
                    <a:pt x="16772" y="57"/>
                    <a:pt x="16625" y="1"/>
                    <a:pt x="16478"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869;p59"/>
            <p:cNvSpPr/>
            <p:nvPr/>
          </p:nvSpPr>
          <p:spPr>
            <a:xfrm>
              <a:off x="1499792" y="2993162"/>
              <a:ext cx="378523" cy="377213"/>
            </a:xfrm>
            <a:custGeom>
              <a:avLst/>
              <a:gdLst/>
              <a:ahLst/>
              <a:cxnLst/>
              <a:rect l="l" t="t" r="r" b="b"/>
              <a:pathLst>
                <a:path w="32958" h="32844" extrusionOk="0">
                  <a:moveTo>
                    <a:pt x="16479" y="0"/>
                  </a:moveTo>
                  <a:cubicBezTo>
                    <a:pt x="16332" y="0"/>
                    <a:pt x="16185" y="56"/>
                    <a:pt x="16073" y="168"/>
                  </a:cubicBezTo>
                  <a:lnTo>
                    <a:pt x="9602" y="6638"/>
                  </a:lnTo>
                  <a:cubicBezTo>
                    <a:pt x="9489" y="6750"/>
                    <a:pt x="9342" y="6806"/>
                    <a:pt x="9195" y="6806"/>
                  </a:cubicBezTo>
                  <a:cubicBezTo>
                    <a:pt x="9048" y="6806"/>
                    <a:pt x="8902" y="6750"/>
                    <a:pt x="8790" y="6638"/>
                  </a:cubicBezTo>
                  <a:lnTo>
                    <a:pt x="8784" y="6632"/>
                  </a:lnTo>
                  <a:cubicBezTo>
                    <a:pt x="8561" y="6408"/>
                    <a:pt x="8354" y="5968"/>
                    <a:pt x="8324" y="5655"/>
                  </a:cubicBezTo>
                  <a:cubicBezTo>
                    <a:pt x="8324" y="5655"/>
                    <a:pt x="8237" y="4775"/>
                    <a:pt x="7694" y="4231"/>
                  </a:cubicBezTo>
                  <a:cubicBezTo>
                    <a:pt x="7222" y="3753"/>
                    <a:pt x="6600" y="3514"/>
                    <a:pt x="5978" y="3514"/>
                  </a:cubicBezTo>
                  <a:cubicBezTo>
                    <a:pt x="5362" y="3514"/>
                    <a:pt x="4745" y="3748"/>
                    <a:pt x="4274" y="4218"/>
                  </a:cubicBezTo>
                  <a:cubicBezTo>
                    <a:pt x="3329" y="5163"/>
                    <a:pt x="3336" y="6696"/>
                    <a:pt x="4287" y="7635"/>
                  </a:cubicBezTo>
                  <a:cubicBezTo>
                    <a:pt x="4834" y="8181"/>
                    <a:pt x="5710" y="8269"/>
                    <a:pt x="5710" y="8269"/>
                  </a:cubicBezTo>
                  <a:cubicBezTo>
                    <a:pt x="6024" y="8298"/>
                    <a:pt x="6464" y="8505"/>
                    <a:pt x="6687" y="8728"/>
                  </a:cubicBezTo>
                  <a:lnTo>
                    <a:pt x="6694" y="8735"/>
                  </a:lnTo>
                  <a:cubicBezTo>
                    <a:pt x="6917" y="8958"/>
                    <a:pt x="6917" y="9320"/>
                    <a:pt x="6694" y="9547"/>
                  </a:cubicBezTo>
                  <a:lnTo>
                    <a:pt x="223" y="16017"/>
                  </a:lnTo>
                  <a:cubicBezTo>
                    <a:pt x="0" y="16241"/>
                    <a:pt x="0" y="16603"/>
                    <a:pt x="223" y="16829"/>
                  </a:cubicBezTo>
                  <a:lnTo>
                    <a:pt x="6694" y="23300"/>
                  </a:lnTo>
                  <a:cubicBezTo>
                    <a:pt x="6805" y="23412"/>
                    <a:pt x="6952" y="23467"/>
                    <a:pt x="7099" y="23467"/>
                  </a:cubicBezTo>
                  <a:cubicBezTo>
                    <a:pt x="7245" y="23467"/>
                    <a:pt x="7393" y="23412"/>
                    <a:pt x="7506" y="23300"/>
                  </a:cubicBezTo>
                  <a:lnTo>
                    <a:pt x="7577" y="23229"/>
                  </a:lnTo>
                  <a:cubicBezTo>
                    <a:pt x="7800" y="23006"/>
                    <a:pt x="8007" y="22566"/>
                    <a:pt x="8040" y="22248"/>
                  </a:cubicBezTo>
                  <a:cubicBezTo>
                    <a:pt x="8040" y="22248"/>
                    <a:pt x="8124" y="21372"/>
                    <a:pt x="8667" y="20825"/>
                  </a:cubicBezTo>
                  <a:cubicBezTo>
                    <a:pt x="9138" y="20347"/>
                    <a:pt x="9760" y="20108"/>
                    <a:pt x="10383" y="20108"/>
                  </a:cubicBezTo>
                  <a:cubicBezTo>
                    <a:pt x="11000" y="20108"/>
                    <a:pt x="11617" y="20343"/>
                    <a:pt x="12087" y="20815"/>
                  </a:cubicBezTo>
                  <a:cubicBezTo>
                    <a:pt x="13032" y="21760"/>
                    <a:pt x="13025" y="23293"/>
                    <a:pt x="12074" y="24232"/>
                  </a:cubicBezTo>
                  <a:cubicBezTo>
                    <a:pt x="11531" y="24775"/>
                    <a:pt x="10651" y="24863"/>
                    <a:pt x="10651" y="24863"/>
                  </a:cubicBezTo>
                  <a:cubicBezTo>
                    <a:pt x="10337" y="24892"/>
                    <a:pt x="9897" y="25099"/>
                    <a:pt x="9674" y="25322"/>
                  </a:cubicBezTo>
                  <a:lnTo>
                    <a:pt x="9602" y="25393"/>
                  </a:lnTo>
                  <a:cubicBezTo>
                    <a:pt x="9376" y="25620"/>
                    <a:pt x="9376" y="25982"/>
                    <a:pt x="9602" y="26205"/>
                  </a:cubicBezTo>
                  <a:lnTo>
                    <a:pt x="16073" y="32676"/>
                  </a:lnTo>
                  <a:cubicBezTo>
                    <a:pt x="16185" y="32787"/>
                    <a:pt x="16331" y="32843"/>
                    <a:pt x="16478" y="32843"/>
                  </a:cubicBezTo>
                  <a:cubicBezTo>
                    <a:pt x="16625" y="32843"/>
                    <a:pt x="16772" y="32787"/>
                    <a:pt x="16885" y="32676"/>
                  </a:cubicBezTo>
                  <a:lnTo>
                    <a:pt x="23356" y="26205"/>
                  </a:lnTo>
                  <a:cubicBezTo>
                    <a:pt x="23579" y="25982"/>
                    <a:pt x="23579" y="25620"/>
                    <a:pt x="23356" y="25393"/>
                  </a:cubicBezTo>
                  <a:lnTo>
                    <a:pt x="23288" y="25325"/>
                  </a:lnTo>
                  <a:cubicBezTo>
                    <a:pt x="23061" y="25102"/>
                    <a:pt x="22621" y="24895"/>
                    <a:pt x="22307" y="24866"/>
                  </a:cubicBezTo>
                  <a:cubicBezTo>
                    <a:pt x="22307" y="24866"/>
                    <a:pt x="21431" y="24778"/>
                    <a:pt x="20884" y="24235"/>
                  </a:cubicBezTo>
                  <a:cubicBezTo>
                    <a:pt x="19942" y="23293"/>
                    <a:pt x="19942" y="21770"/>
                    <a:pt x="20884" y="20828"/>
                  </a:cubicBezTo>
                  <a:cubicBezTo>
                    <a:pt x="21354" y="20359"/>
                    <a:pt x="21971" y="20125"/>
                    <a:pt x="22587" y="20125"/>
                  </a:cubicBezTo>
                  <a:cubicBezTo>
                    <a:pt x="23203" y="20125"/>
                    <a:pt x="23820" y="20359"/>
                    <a:pt x="24291" y="20828"/>
                  </a:cubicBezTo>
                  <a:cubicBezTo>
                    <a:pt x="24834" y="21372"/>
                    <a:pt x="24918" y="22252"/>
                    <a:pt x="24918" y="22252"/>
                  </a:cubicBezTo>
                  <a:cubicBezTo>
                    <a:pt x="24951" y="22566"/>
                    <a:pt x="25158" y="23006"/>
                    <a:pt x="25381" y="23229"/>
                  </a:cubicBezTo>
                  <a:lnTo>
                    <a:pt x="25452" y="23300"/>
                  </a:lnTo>
                  <a:cubicBezTo>
                    <a:pt x="25564" y="23412"/>
                    <a:pt x="25710" y="23467"/>
                    <a:pt x="25857" y="23467"/>
                  </a:cubicBezTo>
                  <a:cubicBezTo>
                    <a:pt x="26004" y="23467"/>
                    <a:pt x="26151" y="23412"/>
                    <a:pt x="26264" y="23300"/>
                  </a:cubicBezTo>
                  <a:lnTo>
                    <a:pt x="32735" y="16829"/>
                  </a:lnTo>
                  <a:cubicBezTo>
                    <a:pt x="32958" y="16603"/>
                    <a:pt x="32958" y="16241"/>
                    <a:pt x="32735" y="16017"/>
                  </a:cubicBezTo>
                  <a:lnTo>
                    <a:pt x="26264" y="9547"/>
                  </a:lnTo>
                  <a:cubicBezTo>
                    <a:pt x="26041" y="9320"/>
                    <a:pt x="26041" y="8958"/>
                    <a:pt x="26264" y="8735"/>
                  </a:cubicBezTo>
                  <a:lnTo>
                    <a:pt x="26377" y="8618"/>
                  </a:lnTo>
                  <a:cubicBezTo>
                    <a:pt x="26600" y="8395"/>
                    <a:pt x="27044" y="8188"/>
                    <a:pt x="27358" y="8156"/>
                  </a:cubicBezTo>
                  <a:cubicBezTo>
                    <a:pt x="27358" y="8156"/>
                    <a:pt x="28234" y="8071"/>
                    <a:pt x="28781" y="7528"/>
                  </a:cubicBezTo>
                  <a:cubicBezTo>
                    <a:pt x="29732" y="6590"/>
                    <a:pt x="29739" y="5056"/>
                    <a:pt x="28791" y="4108"/>
                  </a:cubicBezTo>
                  <a:cubicBezTo>
                    <a:pt x="28321" y="3638"/>
                    <a:pt x="27705" y="3404"/>
                    <a:pt x="27090" y="3404"/>
                  </a:cubicBezTo>
                  <a:cubicBezTo>
                    <a:pt x="26468" y="3404"/>
                    <a:pt x="25846" y="3643"/>
                    <a:pt x="25374" y="4121"/>
                  </a:cubicBezTo>
                  <a:cubicBezTo>
                    <a:pt x="24831" y="4665"/>
                    <a:pt x="24743" y="5545"/>
                    <a:pt x="24743" y="5545"/>
                  </a:cubicBezTo>
                  <a:cubicBezTo>
                    <a:pt x="24714" y="5858"/>
                    <a:pt x="24507" y="6298"/>
                    <a:pt x="24284" y="6522"/>
                  </a:cubicBezTo>
                  <a:lnTo>
                    <a:pt x="24168" y="6638"/>
                  </a:lnTo>
                  <a:cubicBezTo>
                    <a:pt x="24056" y="6750"/>
                    <a:pt x="23909" y="6806"/>
                    <a:pt x="23762" y="6806"/>
                  </a:cubicBezTo>
                  <a:cubicBezTo>
                    <a:pt x="23614" y="6806"/>
                    <a:pt x="23467" y="6750"/>
                    <a:pt x="23356" y="6638"/>
                  </a:cubicBezTo>
                  <a:lnTo>
                    <a:pt x="16885" y="168"/>
                  </a:lnTo>
                  <a:cubicBezTo>
                    <a:pt x="16773" y="56"/>
                    <a:pt x="16626" y="0"/>
                    <a:pt x="16479"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and Tools Used:</a:t>
            </a:r>
            <a:endParaRPr lang="en-US" dirty="0"/>
          </a:p>
        </p:txBody>
      </p:sp>
      <p:sp>
        <p:nvSpPr>
          <p:cNvPr id="3" name="Subtitle 2"/>
          <p:cNvSpPr>
            <a:spLocks noGrp="1"/>
          </p:cNvSpPr>
          <p:nvPr>
            <p:ph type="subTitle" idx="1"/>
          </p:nvPr>
        </p:nvSpPr>
        <p:spPr/>
        <p:txBody>
          <a:bodyPr/>
          <a:lstStyle/>
          <a:p>
            <a:r>
              <a:rPr lang="en-US" dirty="0" smtClean="0"/>
              <a:t>Python: This program is written in python , a high-level language known for its readability and simplicity.</a:t>
            </a:r>
          </a:p>
          <a:p>
            <a:r>
              <a:rPr lang="en-US" dirty="0" smtClean="0"/>
              <a:t>Date-Time Module: the code imports </a:t>
            </a:r>
            <a:r>
              <a:rPr lang="en-US" u="sng" dirty="0" err="1" smtClean="0">
                <a:solidFill>
                  <a:schemeClr val="tx1"/>
                </a:solidFill>
              </a:rPr>
              <a:t>Datetime</a:t>
            </a:r>
            <a:r>
              <a:rPr lang="en-US" dirty="0" smtClean="0"/>
              <a:t> and </a:t>
            </a:r>
            <a:r>
              <a:rPr lang="en-US" u="sng" dirty="0" err="1" smtClean="0"/>
              <a:t>timedelta</a:t>
            </a:r>
            <a:r>
              <a:rPr lang="en-US" dirty="0" smtClean="0"/>
              <a:t> from the </a:t>
            </a:r>
            <a:r>
              <a:rPr lang="en-US" u="sng" dirty="0" err="1" smtClean="0"/>
              <a:t>datetime</a:t>
            </a:r>
            <a:r>
              <a:rPr lang="en-US" dirty="0" smtClean="0"/>
              <a:t> module.</a:t>
            </a:r>
          </a:p>
          <a:p>
            <a:endParaRPr lang="en-US" dirty="0" smtClean="0"/>
          </a:p>
          <a:p>
            <a:r>
              <a:rPr lang="en-US" dirty="0" smtClean="0"/>
              <a:t>OOPS(Object-Oriented Programming): The system is designed using </a:t>
            </a:r>
            <a:r>
              <a:rPr lang="en-US" dirty="0" err="1" smtClean="0"/>
              <a:t>oop</a:t>
            </a:r>
            <a:r>
              <a:rPr lang="en-US" dirty="0" smtClean="0"/>
              <a:t> principles with classes defined for </a:t>
            </a:r>
            <a:r>
              <a:rPr lang="en-US" u="sng" dirty="0" smtClean="0"/>
              <a:t>Vendor</a:t>
            </a:r>
            <a:r>
              <a:rPr lang="en-US" dirty="0" smtClean="0"/>
              <a:t> , </a:t>
            </a:r>
            <a:r>
              <a:rPr lang="en-US" u="sng" dirty="0" smtClean="0"/>
              <a:t>Contract</a:t>
            </a:r>
            <a:r>
              <a:rPr lang="en-US" dirty="0" smtClean="0"/>
              <a:t>, and </a:t>
            </a:r>
            <a:r>
              <a:rPr lang="en-US" u="sng" dirty="0" err="1" smtClean="0"/>
              <a:t>Vendormanagement</a:t>
            </a:r>
            <a:r>
              <a:rPr lang="en-US" u="sng" dirty="0" smtClean="0"/>
              <a:t>.</a:t>
            </a:r>
          </a:p>
          <a:p>
            <a:endParaRPr lang="en-US" u="sng" dirty="0" smtClean="0"/>
          </a:p>
          <a:p>
            <a:endParaRPr lang="en-US" u="sng" dirty="0" smtClean="0"/>
          </a:p>
          <a:p>
            <a:endParaRPr lang="en-US" u="sng" dirty="0" smtClean="0"/>
          </a:p>
          <a:p>
            <a:endParaRPr lang="en-US" u="sng" dirty="0" smtClean="0"/>
          </a:p>
          <a:p>
            <a:pPr>
              <a:buNone/>
            </a:pPr>
            <a:endParaRPr lang="en-US" u="sng" dirty="0" smtClean="0"/>
          </a:p>
          <a:p>
            <a:r>
              <a:rPr lang="en-US" dirty="0" smtClean="0"/>
              <a:t>Data Structure: The system uses dictionaries (</a:t>
            </a:r>
            <a:r>
              <a:rPr lang="en-US" dirty="0" err="1" smtClean="0"/>
              <a:t>self.vendors</a:t>
            </a:r>
            <a:r>
              <a:rPr lang="en-US" dirty="0" smtClean="0"/>
              <a:t>)</a:t>
            </a:r>
          </a:p>
          <a:p>
            <a:endParaRPr lang="en-US" dirty="0" smtClean="0"/>
          </a:p>
          <a:p>
            <a:endParaRPr lang="en-US" dirty="0" smtClean="0"/>
          </a:p>
          <a:p>
            <a:r>
              <a:rPr lang="en-US" dirty="0" smtClean="0"/>
              <a:t>Exception Handling: The code includes basic error handling for user inputs, such as convert string to integer or parsing date and future </a:t>
            </a:r>
            <a:r>
              <a:rPr lang="en-US" dirty="0" err="1" smtClean="0"/>
              <a:t>enchancements</a:t>
            </a:r>
            <a:r>
              <a:rPr lang="en-US" dirty="0" smtClean="0"/>
              <a:t>. </a:t>
            </a:r>
            <a:endParaRPr lang="en-US" dirty="0"/>
          </a:p>
        </p:txBody>
      </p:sp>
      <p:pic>
        <p:nvPicPr>
          <p:cNvPr id="4" name="Picture 3" descr="Screenshot 2024-09-27 112651.png"/>
          <p:cNvPicPr>
            <a:picLocks noChangeAspect="1"/>
          </p:cNvPicPr>
          <p:nvPr/>
        </p:nvPicPr>
        <p:blipFill>
          <a:blip r:embed="rId2"/>
          <a:stretch>
            <a:fillRect/>
          </a:stretch>
        </p:blipFill>
        <p:spPr>
          <a:xfrm>
            <a:off x="1873382" y="1588342"/>
            <a:ext cx="3067208" cy="165108"/>
          </a:xfrm>
          <a:prstGeom prst="rect">
            <a:avLst/>
          </a:prstGeom>
        </p:spPr>
      </p:pic>
      <p:pic>
        <p:nvPicPr>
          <p:cNvPr id="5" name="Picture 4" descr="Screenshot 2024-09-27 112721.png"/>
          <p:cNvPicPr>
            <a:picLocks noChangeAspect="1"/>
          </p:cNvPicPr>
          <p:nvPr/>
        </p:nvPicPr>
        <p:blipFill>
          <a:blip r:embed="rId3"/>
          <a:stretch>
            <a:fillRect/>
          </a:stretch>
        </p:blipFill>
        <p:spPr>
          <a:xfrm>
            <a:off x="1202781" y="2207671"/>
            <a:ext cx="4692891" cy="457223"/>
          </a:xfrm>
          <a:prstGeom prst="rect">
            <a:avLst/>
          </a:prstGeom>
          <a:ln>
            <a:noFill/>
          </a:ln>
          <a:effectLst>
            <a:outerShdw blurRad="292100" dist="139700" dir="2700000" algn="tl" rotWithShape="0">
              <a:srgbClr val="333333">
                <a:alpha val="65000"/>
              </a:srgbClr>
            </a:outerShdw>
          </a:effectLst>
        </p:spPr>
      </p:pic>
      <p:pic>
        <p:nvPicPr>
          <p:cNvPr id="6" name="Picture 5" descr="Screenshot 2024-09-27 112845.png"/>
          <p:cNvPicPr>
            <a:picLocks noChangeAspect="1"/>
          </p:cNvPicPr>
          <p:nvPr/>
        </p:nvPicPr>
        <p:blipFill>
          <a:blip r:embed="rId4"/>
          <a:stretch>
            <a:fillRect/>
          </a:stretch>
        </p:blipFill>
        <p:spPr>
          <a:xfrm>
            <a:off x="3596958" y="2692745"/>
            <a:ext cx="1301817" cy="247663"/>
          </a:xfrm>
          <a:prstGeom prst="rect">
            <a:avLst/>
          </a:prstGeom>
        </p:spPr>
      </p:pic>
      <p:pic>
        <p:nvPicPr>
          <p:cNvPr id="7" name="Picture 6" descr="Screenshot 2024-09-27 112858.png"/>
          <p:cNvPicPr>
            <a:picLocks noChangeAspect="1"/>
          </p:cNvPicPr>
          <p:nvPr/>
        </p:nvPicPr>
        <p:blipFill>
          <a:blip r:embed="rId5"/>
          <a:stretch>
            <a:fillRect/>
          </a:stretch>
        </p:blipFill>
        <p:spPr>
          <a:xfrm>
            <a:off x="1266622" y="2648372"/>
            <a:ext cx="2279767" cy="313979"/>
          </a:xfrm>
          <a:prstGeom prst="rect">
            <a:avLst/>
          </a:prstGeom>
        </p:spPr>
      </p:pic>
      <p:pic>
        <p:nvPicPr>
          <p:cNvPr id="8" name="Picture 7" descr="Screenshot 2024-09-27 112810.png"/>
          <p:cNvPicPr>
            <a:picLocks noChangeAspect="1"/>
          </p:cNvPicPr>
          <p:nvPr/>
        </p:nvPicPr>
        <p:blipFill>
          <a:blip r:embed="rId6"/>
          <a:stretch>
            <a:fillRect/>
          </a:stretch>
        </p:blipFill>
        <p:spPr>
          <a:xfrm>
            <a:off x="2087184" y="3285066"/>
            <a:ext cx="2368672" cy="250614"/>
          </a:xfrm>
          <a:prstGeom prst="rect">
            <a:avLst/>
          </a:prstGeom>
        </p:spPr>
      </p:pic>
      <p:grpSp>
        <p:nvGrpSpPr>
          <p:cNvPr id="9" name="Google Shape;8591;p59"/>
          <p:cNvGrpSpPr/>
          <p:nvPr/>
        </p:nvGrpSpPr>
        <p:grpSpPr>
          <a:xfrm>
            <a:off x="6764971" y="2909806"/>
            <a:ext cx="2633029" cy="2432661"/>
            <a:chOff x="4206459" y="1191441"/>
            <a:chExt cx="712557" cy="785901"/>
          </a:xfrm>
        </p:grpSpPr>
        <p:sp>
          <p:nvSpPr>
            <p:cNvPr id="10" name="Google Shape;8592;p59"/>
            <p:cNvSpPr/>
            <p:nvPr/>
          </p:nvSpPr>
          <p:spPr>
            <a:xfrm>
              <a:off x="4548248" y="1328649"/>
              <a:ext cx="325201" cy="32254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93;p59"/>
            <p:cNvSpPr/>
            <p:nvPr/>
          </p:nvSpPr>
          <p:spPr>
            <a:xfrm>
              <a:off x="4557499" y="1656607"/>
              <a:ext cx="306674" cy="306648"/>
            </a:xfrm>
            <a:custGeom>
              <a:avLst/>
              <a:gdLst/>
              <a:ahLst/>
              <a:cxnLst/>
              <a:rect l="l" t="t" r="r" b="b"/>
              <a:pathLst>
                <a:path w="24034" h="24032" extrusionOk="0">
                  <a:moveTo>
                    <a:pt x="12017" y="4775"/>
                  </a:moveTo>
                  <a:cubicBezTo>
                    <a:pt x="16016" y="4775"/>
                    <a:pt x="19258" y="8018"/>
                    <a:pt x="19258" y="12017"/>
                  </a:cubicBezTo>
                  <a:cubicBezTo>
                    <a:pt x="19258" y="16015"/>
                    <a:pt x="16016" y="19256"/>
                    <a:pt x="12019" y="19256"/>
                  </a:cubicBezTo>
                  <a:lnTo>
                    <a:pt x="12017" y="19256"/>
                  </a:lnTo>
                  <a:cubicBezTo>
                    <a:pt x="8019" y="19256"/>
                    <a:pt x="4778" y="16015"/>
                    <a:pt x="4778" y="12017"/>
                  </a:cubicBezTo>
                  <a:cubicBezTo>
                    <a:pt x="4778" y="8018"/>
                    <a:pt x="8019" y="4775"/>
                    <a:pt x="12017" y="4775"/>
                  </a:cubicBezTo>
                  <a:close/>
                  <a:moveTo>
                    <a:pt x="10336" y="0"/>
                  </a:moveTo>
                  <a:cubicBezTo>
                    <a:pt x="9932" y="0"/>
                    <a:pt x="9604" y="327"/>
                    <a:pt x="9604" y="732"/>
                  </a:cubicBezTo>
                  <a:lnTo>
                    <a:pt x="9604" y="2689"/>
                  </a:lnTo>
                  <a:cubicBezTo>
                    <a:pt x="8734" y="2913"/>
                    <a:pt x="7902" y="3259"/>
                    <a:pt x="7128" y="3714"/>
                  </a:cubicBezTo>
                  <a:lnTo>
                    <a:pt x="5745" y="2330"/>
                  </a:lnTo>
                  <a:cubicBezTo>
                    <a:pt x="5602" y="2187"/>
                    <a:pt x="5415" y="2115"/>
                    <a:pt x="5228" y="2115"/>
                  </a:cubicBezTo>
                  <a:cubicBezTo>
                    <a:pt x="5040" y="2115"/>
                    <a:pt x="4853" y="2187"/>
                    <a:pt x="4710" y="2330"/>
                  </a:cubicBezTo>
                  <a:lnTo>
                    <a:pt x="2332" y="4708"/>
                  </a:lnTo>
                  <a:cubicBezTo>
                    <a:pt x="2046" y="4995"/>
                    <a:pt x="2046" y="5457"/>
                    <a:pt x="2332" y="5744"/>
                  </a:cubicBezTo>
                  <a:lnTo>
                    <a:pt x="3716" y="7128"/>
                  </a:lnTo>
                  <a:cubicBezTo>
                    <a:pt x="3260" y="7900"/>
                    <a:pt x="2915" y="8734"/>
                    <a:pt x="2691" y="9602"/>
                  </a:cubicBezTo>
                  <a:lnTo>
                    <a:pt x="734" y="9602"/>
                  </a:lnTo>
                  <a:cubicBezTo>
                    <a:pt x="329" y="9602"/>
                    <a:pt x="1" y="9930"/>
                    <a:pt x="1" y="10335"/>
                  </a:cubicBezTo>
                  <a:lnTo>
                    <a:pt x="1" y="13698"/>
                  </a:lnTo>
                  <a:cubicBezTo>
                    <a:pt x="1" y="14101"/>
                    <a:pt x="329" y="14430"/>
                    <a:pt x="734" y="14430"/>
                  </a:cubicBezTo>
                  <a:lnTo>
                    <a:pt x="2691" y="14430"/>
                  </a:lnTo>
                  <a:cubicBezTo>
                    <a:pt x="2915" y="15298"/>
                    <a:pt x="3260" y="16132"/>
                    <a:pt x="3716" y="16904"/>
                  </a:cubicBezTo>
                  <a:lnTo>
                    <a:pt x="2332" y="18289"/>
                  </a:lnTo>
                  <a:cubicBezTo>
                    <a:pt x="2046" y="18574"/>
                    <a:pt x="2046" y="19038"/>
                    <a:pt x="2332" y="19323"/>
                  </a:cubicBezTo>
                  <a:lnTo>
                    <a:pt x="4710" y="21701"/>
                  </a:lnTo>
                  <a:cubicBezTo>
                    <a:pt x="4853" y="21845"/>
                    <a:pt x="5040" y="21916"/>
                    <a:pt x="5228" y="21916"/>
                  </a:cubicBezTo>
                  <a:cubicBezTo>
                    <a:pt x="5415" y="21916"/>
                    <a:pt x="5602" y="21845"/>
                    <a:pt x="5745" y="21701"/>
                  </a:cubicBezTo>
                  <a:lnTo>
                    <a:pt x="7128" y="20318"/>
                  </a:lnTo>
                  <a:cubicBezTo>
                    <a:pt x="7902" y="20774"/>
                    <a:pt x="8736" y="21118"/>
                    <a:pt x="9604" y="21343"/>
                  </a:cubicBezTo>
                  <a:lnTo>
                    <a:pt x="9604" y="23299"/>
                  </a:lnTo>
                  <a:cubicBezTo>
                    <a:pt x="9604" y="23705"/>
                    <a:pt x="9932" y="24031"/>
                    <a:pt x="10336" y="24031"/>
                  </a:cubicBezTo>
                  <a:lnTo>
                    <a:pt x="13699" y="24031"/>
                  </a:lnTo>
                  <a:cubicBezTo>
                    <a:pt x="14104" y="24031"/>
                    <a:pt x="14432" y="23705"/>
                    <a:pt x="14432" y="23299"/>
                  </a:cubicBezTo>
                  <a:lnTo>
                    <a:pt x="14432" y="21343"/>
                  </a:lnTo>
                  <a:cubicBezTo>
                    <a:pt x="15300" y="21118"/>
                    <a:pt x="16134" y="20773"/>
                    <a:pt x="16906" y="20318"/>
                  </a:cubicBezTo>
                  <a:lnTo>
                    <a:pt x="18290" y="21701"/>
                  </a:lnTo>
                  <a:cubicBezTo>
                    <a:pt x="18433" y="21844"/>
                    <a:pt x="18620" y="21915"/>
                    <a:pt x="18808" y="21915"/>
                  </a:cubicBezTo>
                  <a:cubicBezTo>
                    <a:pt x="18995" y="21915"/>
                    <a:pt x="19182" y="21844"/>
                    <a:pt x="19326" y="21701"/>
                  </a:cubicBezTo>
                  <a:lnTo>
                    <a:pt x="21704" y="19323"/>
                  </a:lnTo>
                  <a:cubicBezTo>
                    <a:pt x="21989" y="19037"/>
                    <a:pt x="21989" y="18574"/>
                    <a:pt x="21704" y="18287"/>
                  </a:cubicBezTo>
                  <a:lnTo>
                    <a:pt x="20320" y="16904"/>
                  </a:lnTo>
                  <a:cubicBezTo>
                    <a:pt x="20775" y="16130"/>
                    <a:pt x="21121" y="15298"/>
                    <a:pt x="21345" y="14430"/>
                  </a:cubicBezTo>
                  <a:lnTo>
                    <a:pt x="23302" y="14430"/>
                  </a:lnTo>
                  <a:cubicBezTo>
                    <a:pt x="23705" y="14430"/>
                    <a:pt x="24034" y="14101"/>
                    <a:pt x="24034" y="13696"/>
                  </a:cubicBezTo>
                  <a:lnTo>
                    <a:pt x="24034" y="10334"/>
                  </a:lnTo>
                  <a:cubicBezTo>
                    <a:pt x="24034" y="9930"/>
                    <a:pt x="23705" y="9602"/>
                    <a:pt x="23302" y="9602"/>
                  </a:cubicBezTo>
                  <a:lnTo>
                    <a:pt x="21343" y="9602"/>
                  </a:lnTo>
                  <a:cubicBezTo>
                    <a:pt x="21121" y="8734"/>
                    <a:pt x="20775" y="7900"/>
                    <a:pt x="20320" y="7128"/>
                  </a:cubicBezTo>
                  <a:lnTo>
                    <a:pt x="21704" y="5744"/>
                  </a:lnTo>
                  <a:cubicBezTo>
                    <a:pt x="21989" y="5457"/>
                    <a:pt x="21989" y="4995"/>
                    <a:pt x="21704" y="4708"/>
                  </a:cubicBezTo>
                  <a:lnTo>
                    <a:pt x="19326" y="2330"/>
                  </a:lnTo>
                  <a:cubicBezTo>
                    <a:pt x="19182" y="2187"/>
                    <a:pt x="18995" y="2115"/>
                    <a:pt x="18808" y="2115"/>
                  </a:cubicBezTo>
                  <a:cubicBezTo>
                    <a:pt x="18620" y="2115"/>
                    <a:pt x="18433" y="2187"/>
                    <a:pt x="18290" y="2330"/>
                  </a:cubicBezTo>
                  <a:lnTo>
                    <a:pt x="16906" y="3714"/>
                  </a:lnTo>
                  <a:cubicBezTo>
                    <a:pt x="16133" y="3259"/>
                    <a:pt x="15300" y="2913"/>
                    <a:pt x="14430" y="2689"/>
                  </a:cubicBezTo>
                  <a:lnTo>
                    <a:pt x="14430" y="732"/>
                  </a:lnTo>
                  <a:cubicBezTo>
                    <a:pt x="14430" y="327"/>
                    <a:pt x="14104" y="0"/>
                    <a:pt x="13699"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94;p59"/>
            <p:cNvSpPr/>
            <p:nvPr/>
          </p:nvSpPr>
          <p:spPr>
            <a:xfrm>
              <a:off x="4251067" y="1523035"/>
              <a:ext cx="327536" cy="325023"/>
            </a:xfrm>
            <a:custGeom>
              <a:avLst/>
              <a:gdLst/>
              <a:ahLst/>
              <a:cxnLst/>
              <a:rect l="l" t="t" r="r" b="b"/>
              <a:pathLst>
                <a:path w="25669" h="25472" extrusionOk="0">
                  <a:moveTo>
                    <a:pt x="12840" y="5002"/>
                  </a:moveTo>
                  <a:cubicBezTo>
                    <a:pt x="13949" y="5002"/>
                    <a:pt x="15075" y="5242"/>
                    <a:pt x="16144" y="5747"/>
                  </a:cubicBezTo>
                  <a:cubicBezTo>
                    <a:pt x="20003" y="7575"/>
                    <a:pt x="21651" y="12185"/>
                    <a:pt x="19822" y="16044"/>
                  </a:cubicBezTo>
                  <a:cubicBezTo>
                    <a:pt x="18501" y="18836"/>
                    <a:pt x="15726" y="20470"/>
                    <a:pt x="12830" y="20470"/>
                  </a:cubicBezTo>
                  <a:cubicBezTo>
                    <a:pt x="11721" y="20470"/>
                    <a:pt x="10595" y="20230"/>
                    <a:pt x="9525" y="19724"/>
                  </a:cubicBezTo>
                  <a:cubicBezTo>
                    <a:pt x="5666" y="17897"/>
                    <a:pt x="4018" y="13286"/>
                    <a:pt x="5845" y="9427"/>
                  </a:cubicBezTo>
                  <a:cubicBezTo>
                    <a:pt x="7167" y="6636"/>
                    <a:pt x="9944" y="5002"/>
                    <a:pt x="12840" y="5002"/>
                  </a:cubicBezTo>
                  <a:close/>
                  <a:moveTo>
                    <a:pt x="10471" y="1"/>
                  </a:moveTo>
                  <a:cubicBezTo>
                    <a:pt x="10383" y="1"/>
                    <a:pt x="10294" y="16"/>
                    <a:pt x="10208" y="47"/>
                  </a:cubicBezTo>
                  <a:lnTo>
                    <a:pt x="6824" y="1256"/>
                  </a:lnTo>
                  <a:cubicBezTo>
                    <a:pt x="6417" y="1401"/>
                    <a:pt x="6206" y="1848"/>
                    <a:pt x="6351" y="2255"/>
                  </a:cubicBezTo>
                  <a:lnTo>
                    <a:pt x="7054" y="4223"/>
                  </a:lnTo>
                  <a:cubicBezTo>
                    <a:pt x="6262" y="4761"/>
                    <a:pt x="5548" y="5408"/>
                    <a:pt x="4934" y="6145"/>
                  </a:cubicBezTo>
                  <a:lnTo>
                    <a:pt x="3045" y="5249"/>
                  </a:lnTo>
                  <a:cubicBezTo>
                    <a:pt x="2937" y="5199"/>
                    <a:pt x="2823" y="5174"/>
                    <a:pt x="2711" y="5174"/>
                  </a:cubicBezTo>
                  <a:cubicBezTo>
                    <a:pt x="2418" y="5174"/>
                    <a:pt x="2137" y="5340"/>
                    <a:pt x="2004" y="5623"/>
                  </a:cubicBezTo>
                  <a:lnTo>
                    <a:pt x="467" y="8868"/>
                  </a:lnTo>
                  <a:cubicBezTo>
                    <a:pt x="282" y="9259"/>
                    <a:pt x="449" y="9725"/>
                    <a:pt x="840" y="9909"/>
                  </a:cubicBezTo>
                  <a:lnTo>
                    <a:pt x="2729" y="10804"/>
                  </a:lnTo>
                  <a:cubicBezTo>
                    <a:pt x="2548" y="11744"/>
                    <a:pt x="2500" y="12707"/>
                    <a:pt x="2587" y="13661"/>
                  </a:cubicBezTo>
                  <a:lnTo>
                    <a:pt x="619" y="14364"/>
                  </a:lnTo>
                  <a:cubicBezTo>
                    <a:pt x="212" y="14510"/>
                    <a:pt x="1" y="14957"/>
                    <a:pt x="145" y="15363"/>
                  </a:cubicBezTo>
                  <a:lnTo>
                    <a:pt x="1354" y="18747"/>
                  </a:lnTo>
                  <a:cubicBezTo>
                    <a:pt x="1467" y="19067"/>
                    <a:pt x="1768" y="19265"/>
                    <a:pt x="2089" y="19265"/>
                  </a:cubicBezTo>
                  <a:cubicBezTo>
                    <a:pt x="2177" y="19265"/>
                    <a:pt x="2266" y="19251"/>
                    <a:pt x="2353" y="19219"/>
                  </a:cubicBezTo>
                  <a:lnTo>
                    <a:pt x="4321" y="18516"/>
                  </a:lnTo>
                  <a:cubicBezTo>
                    <a:pt x="4859" y="19309"/>
                    <a:pt x="5506" y="20023"/>
                    <a:pt x="6243" y="20637"/>
                  </a:cubicBezTo>
                  <a:lnTo>
                    <a:pt x="5347" y="22526"/>
                  </a:lnTo>
                  <a:cubicBezTo>
                    <a:pt x="5163" y="22917"/>
                    <a:pt x="5330" y="23383"/>
                    <a:pt x="5721" y="23567"/>
                  </a:cubicBezTo>
                  <a:lnTo>
                    <a:pt x="8966" y="25104"/>
                  </a:lnTo>
                  <a:cubicBezTo>
                    <a:pt x="9074" y="25155"/>
                    <a:pt x="9188" y="25179"/>
                    <a:pt x="9300" y="25179"/>
                  </a:cubicBezTo>
                  <a:cubicBezTo>
                    <a:pt x="9593" y="25179"/>
                    <a:pt x="9874" y="25014"/>
                    <a:pt x="10007" y="24731"/>
                  </a:cubicBezTo>
                  <a:lnTo>
                    <a:pt x="10902" y="22842"/>
                  </a:lnTo>
                  <a:cubicBezTo>
                    <a:pt x="11540" y="22964"/>
                    <a:pt x="12187" y="23026"/>
                    <a:pt x="12836" y="23026"/>
                  </a:cubicBezTo>
                  <a:cubicBezTo>
                    <a:pt x="13144" y="23026"/>
                    <a:pt x="13452" y="23012"/>
                    <a:pt x="13759" y="22984"/>
                  </a:cubicBezTo>
                  <a:lnTo>
                    <a:pt x="14462" y="24952"/>
                  </a:lnTo>
                  <a:cubicBezTo>
                    <a:pt x="14577" y="25272"/>
                    <a:pt x="14878" y="25471"/>
                    <a:pt x="15200" y="25471"/>
                  </a:cubicBezTo>
                  <a:cubicBezTo>
                    <a:pt x="15286" y="25471"/>
                    <a:pt x="15375" y="25457"/>
                    <a:pt x="15461" y="25426"/>
                  </a:cubicBezTo>
                  <a:lnTo>
                    <a:pt x="18845" y="24217"/>
                  </a:lnTo>
                  <a:cubicBezTo>
                    <a:pt x="19252" y="24071"/>
                    <a:pt x="19463" y="23625"/>
                    <a:pt x="19318" y="23218"/>
                  </a:cubicBezTo>
                  <a:lnTo>
                    <a:pt x="18615" y="21250"/>
                  </a:lnTo>
                  <a:cubicBezTo>
                    <a:pt x="19407" y="20712"/>
                    <a:pt x="20121" y="20065"/>
                    <a:pt x="20735" y="19328"/>
                  </a:cubicBezTo>
                  <a:lnTo>
                    <a:pt x="22624" y="20223"/>
                  </a:lnTo>
                  <a:cubicBezTo>
                    <a:pt x="22732" y="20274"/>
                    <a:pt x="22846" y="20298"/>
                    <a:pt x="22958" y="20298"/>
                  </a:cubicBezTo>
                  <a:cubicBezTo>
                    <a:pt x="23251" y="20298"/>
                    <a:pt x="23532" y="20133"/>
                    <a:pt x="23665" y="19850"/>
                  </a:cubicBezTo>
                  <a:lnTo>
                    <a:pt x="25202" y="16604"/>
                  </a:lnTo>
                  <a:cubicBezTo>
                    <a:pt x="25387" y="16214"/>
                    <a:pt x="25220" y="15748"/>
                    <a:pt x="24829" y="15564"/>
                  </a:cubicBezTo>
                  <a:lnTo>
                    <a:pt x="22940" y="14668"/>
                  </a:lnTo>
                  <a:cubicBezTo>
                    <a:pt x="23121" y="13727"/>
                    <a:pt x="23169" y="12766"/>
                    <a:pt x="23082" y="11812"/>
                  </a:cubicBezTo>
                  <a:lnTo>
                    <a:pt x="25050" y="11107"/>
                  </a:lnTo>
                  <a:cubicBezTo>
                    <a:pt x="25457" y="10963"/>
                    <a:pt x="25668" y="10515"/>
                    <a:pt x="25523" y="10108"/>
                  </a:cubicBezTo>
                  <a:lnTo>
                    <a:pt x="24315" y="6726"/>
                  </a:lnTo>
                  <a:cubicBezTo>
                    <a:pt x="24201" y="6406"/>
                    <a:pt x="23898" y="6207"/>
                    <a:pt x="23577" y="6207"/>
                  </a:cubicBezTo>
                  <a:cubicBezTo>
                    <a:pt x="23491" y="6207"/>
                    <a:pt x="23402" y="6221"/>
                    <a:pt x="23316" y="6252"/>
                  </a:cubicBezTo>
                  <a:lnTo>
                    <a:pt x="21348" y="6956"/>
                  </a:lnTo>
                  <a:cubicBezTo>
                    <a:pt x="20810" y="6162"/>
                    <a:pt x="20163" y="5450"/>
                    <a:pt x="19426" y="4836"/>
                  </a:cubicBezTo>
                  <a:lnTo>
                    <a:pt x="20320" y="2947"/>
                  </a:lnTo>
                  <a:cubicBezTo>
                    <a:pt x="20506" y="2556"/>
                    <a:pt x="20339" y="2090"/>
                    <a:pt x="19948" y="1906"/>
                  </a:cubicBezTo>
                  <a:lnTo>
                    <a:pt x="16703" y="369"/>
                  </a:lnTo>
                  <a:cubicBezTo>
                    <a:pt x="16595" y="318"/>
                    <a:pt x="16481" y="294"/>
                    <a:pt x="16369" y="294"/>
                  </a:cubicBezTo>
                  <a:cubicBezTo>
                    <a:pt x="16076" y="294"/>
                    <a:pt x="15795" y="459"/>
                    <a:pt x="15662" y="742"/>
                  </a:cubicBezTo>
                  <a:lnTo>
                    <a:pt x="14767" y="2631"/>
                  </a:lnTo>
                  <a:cubicBezTo>
                    <a:pt x="14130" y="2508"/>
                    <a:pt x="13485" y="2447"/>
                    <a:pt x="12839" y="2447"/>
                  </a:cubicBezTo>
                  <a:cubicBezTo>
                    <a:pt x="12529" y="2447"/>
                    <a:pt x="12219" y="2461"/>
                    <a:pt x="11910" y="2489"/>
                  </a:cubicBezTo>
                  <a:lnTo>
                    <a:pt x="11207" y="521"/>
                  </a:lnTo>
                  <a:cubicBezTo>
                    <a:pt x="11092" y="200"/>
                    <a:pt x="10791" y="1"/>
                    <a:pt x="1047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595;p59"/>
            <p:cNvSpPr/>
            <p:nvPr/>
          </p:nvSpPr>
          <p:spPr>
            <a:xfrm>
              <a:off x="4277366" y="1220917"/>
              <a:ext cx="292242" cy="292217"/>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8596;p59"/>
            <p:cNvGrpSpPr/>
            <p:nvPr/>
          </p:nvGrpSpPr>
          <p:grpSpPr>
            <a:xfrm>
              <a:off x="4644280" y="1290523"/>
              <a:ext cx="143716" cy="29462"/>
              <a:chOff x="4644280" y="1290523"/>
              <a:chExt cx="143716" cy="29462"/>
            </a:xfrm>
          </p:grpSpPr>
          <p:sp>
            <p:nvSpPr>
              <p:cNvPr id="44" name="Google Shape;8597;p59"/>
              <p:cNvSpPr/>
              <p:nvPr/>
            </p:nvSpPr>
            <p:spPr>
              <a:xfrm>
                <a:off x="4736292" y="1294223"/>
                <a:ext cx="51704" cy="25762"/>
              </a:xfrm>
              <a:custGeom>
                <a:avLst/>
                <a:gdLst/>
                <a:ahLst/>
                <a:cxnLst/>
                <a:rect l="l" t="t" r="r" b="b"/>
                <a:pathLst>
                  <a:path w="4052" h="2019" extrusionOk="0">
                    <a:moveTo>
                      <a:pt x="273" y="0"/>
                    </a:moveTo>
                    <a:cubicBezTo>
                      <a:pt x="158" y="0"/>
                      <a:pt x="53" y="81"/>
                      <a:pt x="29" y="199"/>
                    </a:cubicBezTo>
                    <a:cubicBezTo>
                      <a:pt x="0" y="339"/>
                      <a:pt x="87" y="475"/>
                      <a:pt x="225" y="507"/>
                    </a:cubicBezTo>
                    <a:cubicBezTo>
                      <a:pt x="1077" y="720"/>
                      <a:pt x="1895" y="1048"/>
                      <a:pt x="2655" y="1487"/>
                    </a:cubicBezTo>
                    <a:lnTo>
                      <a:pt x="2505" y="1740"/>
                    </a:lnTo>
                    <a:cubicBezTo>
                      <a:pt x="2459" y="1818"/>
                      <a:pt x="2511" y="1919"/>
                      <a:pt x="2603" y="1925"/>
                    </a:cubicBezTo>
                    <a:lnTo>
                      <a:pt x="3885" y="2018"/>
                    </a:lnTo>
                    <a:cubicBezTo>
                      <a:pt x="3889" y="2019"/>
                      <a:pt x="3892" y="2019"/>
                      <a:pt x="3896" y="2019"/>
                    </a:cubicBezTo>
                    <a:cubicBezTo>
                      <a:pt x="3991" y="2019"/>
                      <a:pt x="4052" y="1911"/>
                      <a:pt x="3999" y="1829"/>
                    </a:cubicBezTo>
                    <a:lnTo>
                      <a:pt x="3302" y="747"/>
                    </a:lnTo>
                    <a:cubicBezTo>
                      <a:pt x="3278" y="709"/>
                      <a:pt x="3238" y="690"/>
                      <a:pt x="3198" y="690"/>
                    </a:cubicBezTo>
                    <a:cubicBezTo>
                      <a:pt x="3157" y="690"/>
                      <a:pt x="3116" y="710"/>
                      <a:pt x="3093" y="750"/>
                    </a:cubicBezTo>
                    <a:lnTo>
                      <a:pt x="2917" y="1048"/>
                    </a:lnTo>
                    <a:cubicBezTo>
                      <a:pt x="2108" y="582"/>
                      <a:pt x="1237" y="231"/>
                      <a:pt x="330" y="7"/>
                    </a:cubicBezTo>
                    <a:cubicBezTo>
                      <a:pt x="311" y="3"/>
                      <a:pt x="292"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598;p59"/>
              <p:cNvSpPr/>
              <p:nvPr/>
            </p:nvSpPr>
            <p:spPr>
              <a:xfrm>
                <a:off x="4700066" y="1290523"/>
                <a:ext cx="32206" cy="7988"/>
              </a:xfrm>
              <a:custGeom>
                <a:avLst/>
                <a:gdLst/>
                <a:ahLst/>
                <a:cxnLst/>
                <a:rect l="l" t="t" r="r" b="b"/>
                <a:pathLst>
                  <a:path w="2524" h="626" extrusionOk="0">
                    <a:moveTo>
                      <a:pt x="787" y="1"/>
                    </a:moveTo>
                    <a:cubicBezTo>
                      <a:pt x="606" y="1"/>
                      <a:pt x="423" y="7"/>
                      <a:pt x="242" y="18"/>
                    </a:cubicBezTo>
                    <a:cubicBezTo>
                      <a:pt x="104" y="31"/>
                      <a:pt x="0" y="151"/>
                      <a:pt x="10" y="291"/>
                    </a:cubicBezTo>
                    <a:cubicBezTo>
                      <a:pt x="21" y="425"/>
                      <a:pt x="131" y="526"/>
                      <a:pt x="264" y="526"/>
                    </a:cubicBezTo>
                    <a:cubicBezTo>
                      <a:pt x="269" y="526"/>
                      <a:pt x="274" y="526"/>
                      <a:pt x="279" y="526"/>
                    </a:cubicBezTo>
                    <a:cubicBezTo>
                      <a:pt x="447" y="516"/>
                      <a:pt x="617" y="510"/>
                      <a:pt x="787" y="510"/>
                    </a:cubicBezTo>
                    <a:cubicBezTo>
                      <a:pt x="1261" y="512"/>
                      <a:pt x="1735" y="548"/>
                      <a:pt x="2204" y="622"/>
                    </a:cubicBezTo>
                    <a:cubicBezTo>
                      <a:pt x="2218" y="624"/>
                      <a:pt x="2232" y="626"/>
                      <a:pt x="2246" y="626"/>
                    </a:cubicBezTo>
                    <a:cubicBezTo>
                      <a:pt x="2364" y="626"/>
                      <a:pt x="2469" y="542"/>
                      <a:pt x="2495" y="422"/>
                    </a:cubicBezTo>
                    <a:cubicBezTo>
                      <a:pt x="2524" y="281"/>
                      <a:pt x="2430" y="145"/>
                      <a:pt x="2289" y="121"/>
                    </a:cubicBezTo>
                    <a:cubicBezTo>
                      <a:pt x="1792" y="41"/>
                      <a:pt x="1289" y="1"/>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599;p59"/>
              <p:cNvSpPr/>
              <p:nvPr/>
            </p:nvSpPr>
            <p:spPr>
              <a:xfrm>
                <a:off x="4644280" y="1300641"/>
                <a:ext cx="20225" cy="13283"/>
              </a:xfrm>
              <a:custGeom>
                <a:avLst/>
                <a:gdLst/>
                <a:ahLst/>
                <a:cxnLst/>
                <a:rect l="l" t="t" r="r" b="b"/>
                <a:pathLst>
                  <a:path w="1585" h="1041" extrusionOk="0">
                    <a:moveTo>
                      <a:pt x="1331" y="0"/>
                    </a:moveTo>
                    <a:cubicBezTo>
                      <a:pt x="1304" y="0"/>
                      <a:pt x="1277" y="6"/>
                      <a:pt x="1251" y="16"/>
                    </a:cubicBezTo>
                    <a:cubicBezTo>
                      <a:pt x="880" y="175"/>
                      <a:pt x="518" y="356"/>
                      <a:pt x="170" y="558"/>
                    </a:cubicBezTo>
                    <a:cubicBezTo>
                      <a:pt x="60" y="622"/>
                      <a:pt x="1" y="758"/>
                      <a:pt x="47" y="876"/>
                    </a:cubicBezTo>
                    <a:cubicBezTo>
                      <a:pt x="87" y="979"/>
                      <a:pt x="185" y="1040"/>
                      <a:pt x="287" y="1040"/>
                    </a:cubicBezTo>
                    <a:cubicBezTo>
                      <a:pt x="330" y="1040"/>
                      <a:pt x="373" y="1029"/>
                      <a:pt x="414" y="1006"/>
                    </a:cubicBezTo>
                    <a:cubicBezTo>
                      <a:pt x="729" y="822"/>
                      <a:pt x="1056" y="657"/>
                      <a:pt x="1391" y="513"/>
                    </a:cubicBezTo>
                    <a:cubicBezTo>
                      <a:pt x="1520" y="457"/>
                      <a:pt x="1584" y="311"/>
                      <a:pt x="1540" y="178"/>
                    </a:cubicBezTo>
                    <a:lnTo>
                      <a:pt x="1527" y="141"/>
                    </a:lnTo>
                    <a:cubicBezTo>
                      <a:pt x="1497" y="55"/>
                      <a:pt x="1417" y="0"/>
                      <a:pt x="133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600;p59"/>
              <p:cNvSpPr/>
              <p:nvPr/>
            </p:nvSpPr>
            <p:spPr>
              <a:xfrm>
                <a:off x="4667822" y="1291888"/>
                <a:ext cx="27779" cy="11433"/>
              </a:xfrm>
              <a:custGeom>
                <a:avLst/>
                <a:gdLst/>
                <a:ahLst/>
                <a:cxnLst/>
                <a:rect l="l" t="t" r="r" b="b"/>
                <a:pathLst>
                  <a:path w="2177" h="896" extrusionOk="0">
                    <a:moveTo>
                      <a:pt x="1906" y="0"/>
                    </a:moveTo>
                    <a:cubicBezTo>
                      <a:pt x="1894" y="0"/>
                      <a:pt x="1883" y="1"/>
                      <a:pt x="1871" y="3"/>
                    </a:cubicBezTo>
                    <a:lnTo>
                      <a:pt x="1871" y="4"/>
                    </a:lnTo>
                    <a:cubicBezTo>
                      <a:pt x="1306" y="88"/>
                      <a:pt x="748" y="220"/>
                      <a:pt x="205" y="400"/>
                    </a:cubicBezTo>
                    <a:cubicBezTo>
                      <a:pt x="71" y="446"/>
                      <a:pt x="0" y="592"/>
                      <a:pt x="47" y="725"/>
                    </a:cubicBezTo>
                    <a:cubicBezTo>
                      <a:pt x="84" y="830"/>
                      <a:pt x="182" y="896"/>
                      <a:pt x="288" y="896"/>
                    </a:cubicBezTo>
                    <a:cubicBezTo>
                      <a:pt x="315" y="896"/>
                      <a:pt x="343" y="891"/>
                      <a:pt x="370" y="882"/>
                    </a:cubicBezTo>
                    <a:cubicBezTo>
                      <a:pt x="881" y="714"/>
                      <a:pt x="1406" y="587"/>
                      <a:pt x="1940" y="509"/>
                    </a:cubicBezTo>
                    <a:cubicBezTo>
                      <a:pt x="2079" y="490"/>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8601;p59"/>
            <p:cNvGrpSpPr/>
            <p:nvPr/>
          </p:nvGrpSpPr>
          <p:grpSpPr>
            <a:xfrm>
              <a:off x="4356567" y="1191441"/>
              <a:ext cx="143691" cy="29488"/>
              <a:chOff x="4356567" y="1191441"/>
              <a:chExt cx="143691" cy="29488"/>
            </a:xfrm>
          </p:grpSpPr>
          <p:sp>
            <p:nvSpPr>
              <p:cNvPr id="40" name="Google Shape;8602;p59"/>
              <p:cNvSpPr/>
              <p:nvPr/>
            </p:nvSpPr>
            <p:spPr>
              <a:xfrm>
                <a:off x="4448554" y="1195154"/>
                <a:ext cx="51704" cy="25775"/>
              </a:xfrm>
              <a:custGeom>
                <a:avLst/>
                <a:gdLst/>
                <a:ahLst/>
                <a:cxnLst/>
                <a:rect l="l" t="t" r="r" b="b"/>
                <a:pathLst>
                  <a:path w="4052" h="2020" extrusionOk="0">
                    <a:moveTo>
                      <a:pt x="272" y="1"/>
                    </a:moveTo>
                    <a:cubicBezTo>
                      <a:pt x="157" y="1"/>
                      <a:pt x="54" y="82"/>
                      <a:pt x="29" y="200"/>
                    </a:cubicBezTo>
                    <a:cubicBezTo>
                      <a:pt x="0" y="338"/>
                      <a:pt x="87" y="474"/>
                      <a:pt x="225" y="507"/>
                    </a:cubicBezTo>
                    <a:cubicBezTo>
                      <a:pt x="1077" y="719"/>
                      <a:pt x="1895" y="1049"/>
                      <a:pt x="2657" y="1486"/>
                    </a:cubicBezTo>
                    <a:lnTo>
                      <a:pt x="2505" y="1740"/>
                    </a:lnTo>
                    <a:cubicBezTo>
                      <a:pt x="2459" y="1819"/>
                      <a:pt x="2511" y="1918"/>
                      <a:pt x="2603" y="1926"/>
                    </a:cubicBezTo>
                    <a:lnTo>
                      <a:pt x="3887" y="2019"/>
                    </a:lnTo>
                    <a:cubicBezTo>
                      <a:pt x="3890" y="2019"/>
                      <a:pt x="3893" y="2019"/>
                      <a:pt x="3895" y="2019"/>
                    </a:cubicBezTo>
                    <a:cubicBezTo>
                      <a:pt x="3991" y="2019"/>
                      <a:pt x="4052" y="1913"/>
                      <a:pt x="3999" y="1830"/>
                    </a:cubicBezTo>
                    <a:lnTo>
                      <a:pt x="3302" y="746"/>
                    </a:lnTo>
                    <a:cubicBezTo>
                      <a:pt x="3278" y="709"/>
                      <a:pt x="3239" y="690"/>
                      <a:pt x="3200" y="690"/>
                    </a:cubicBezTo>
                    <a:cubicBezTo>
                      <a:pt x="3159" y="690"/>
                      <a:pt x="3118" y="711"/>
                      <a:pt x="3094" y="751"/>
                    </a:cubicBezTo>
                    <a:lnTo>
                      <a:pt x="2917" y="1047"/>
                    </a:lnTo>
                    <a:cubicBezTo>
                      <a:pt x="2108" y="581"/>
                      <a:pt x="1237" y="230"/>
                      <a:pt x="330" y="8"/>
                    </a:cubicBezTo>
                    <a:cubicBezTo>
                      <a:pt x="311" y="3"/>
                      <a:pt x="291" y="1"/>
                      <a:pt x="27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603;p59"/>
              <p:cNvSpPr/>
              <p:nvPr/>
            </p:nvSpPr>
            <p:spPr>
              <a:xfrm>
                <a:off x="4412341" y="1191441"/>
                <a:ext cx="32206" cy="8013"/>
              </a:xfrm>
              <a:custGeom>
                <a:avLst/>
                <a:gdLst/>
                <a:ahLst/>
                <a:cxnLst/>
                <a:rect l="l" t="t" r="r" b="b"/>
                <a:pathLst>
                  <a:path w="2524" h="628" extrusionOk="0">
                    <a:moveTo>
                      <a:pt x="787" y="1"/>
                    </a:moveTo>
                    <a:cubicBezTo>
                      <a:pt x="605" y="1"/>
                      <a:pt x="424" y="7"/>
                      <a:pt x="241" y="19"/>
                    </a:cubicBezTo>
                    <a:cubicBezTo>
                      <a:pt x="103" y="31"/>
                      <a:pt x="1" y="153"/>
                      <a:pt x="11" y="291"/>
                    </a:cubicBezTo>
                    <a:cubicBezTo>
                      <a:pt x="20" y="425"/>
                      <a:pt x="132" y="528"/>
                      <a:pt x="263" y="528"/>
                    </a:cubicBezTo>
                    <a:cubicBezTo>
                      <a:pt x="268" y="528"/>
                      <a:pt x="273" y="528"/>
                      <a:pt x="278" y="528"/>
                    </a:cubicBezTo>
                    <a:cubicBezTo>
                      <a:pt x="448" y="518"/>
                      <a:pt x="617" y="512"/>
                      <a:pt x="787" y="512"/>
                    </a:cubicBezTo>
                    <a:cubicBezTo>
                      <a:pt x="1261" y="512"/>
                      <a:pt x="1734" y="550"/>
                      <a:pt x="2203" y="624"/>
                    </a:cubicBezTo>
                    <a:cubicBezTo>
                      <a:pt x="2217" y="626"/>
                      <a:pt x="2231" y="627"/>
                      <a:pt x="2245" y="627"/>
                    </a:cubicBezTo>
                    <a:cubicBezTo>
                      <a:pt x="2363" y="627"/>
                      <a:pt x="2470" y="544"/>
                      <a:pt x="2494" y="424"/>
                    </a:cubicBezTo>
                    <a:cubicBezTo>
                      <a:pt x="2523" y="283"/>
                      <a:pt x="2430" y="145"/>
                      <a:pt x="2288" y="121"/>
                    </a:cubicBezTo>
                    <a:cubicBezTo>
                      <a:pt x="1791" y="43"/>
                      <a:pt x="1288" y="3"/>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604;p59"/>
              <p:cNvSpPr/>
              <p:nvPr/>
            </p:nvSpPr>
            <p:spPr>
              <a:xfrm>
                <a:off x="4356567" y="1201573"/>
                <a:ext cx="20212" cy="13270"/>
              </a:xfrm>
              <a:custGeom>
                <a:avLst/>
                <a:gdLst/>
                <a:ahLst/>
                <a:cxnLst/>
                <a:rect l="l" t="t" r="r" b="b"/>
                <a:pathLst>
                  <a:path w="1584" h="1040" extrusionOk="0">
                    <a:moveTo>
                      <a:pt x="1330" y="1"/>
                    </a:moveTo>
                    <a:cubicBezTo>
                      <a:pt x="1303" y="1"/>
                      <a:pt x="1276" y="6"/>
                      <a:pt x="1249" y="17"/>
                    </a:cubicBezTo>
                    <a:cubicBezTo>
                      <a:pt x="878" y="174"/>
                      <a:pt x="518" y="355"/>
                      <a:pt x="168" y="557"/>
                    </a:cubicBezTo>
                    <a:cubicBezTo>
                      <a:pt x="58" y="621"/>
                      <a:pt x="0" y="757"/>
                      <a:pt x="47" y="876"/>
                    </a:cubicBezTo>
                    <a:cubicBezTo>
                      <a:pt x="86" y="979"/>
                      <a:pt x="183" y="1040"/>
                      <a:pt x="284" y="1040"/>
                    </a:cubicBezTo>
                    <a:cubicBezTo>
                      <a:pt x="327" y="1040"/>
                      <a:pt x="371" y="1029"/>
                      <a:pt x="412" y="1005"/>
                    </a:cubicBezTo>
                    <a:cubicBezTo>
                      <a:pt x="727" y="823"/>
                      <a:pt x="1054" y="658"/>
                      <a:pt x="1389" y="512"/>
                    </a:cubicBezTo>
                    <a:cubicBezTo>
                      <a:pt x="1518" y="458"/>
                      <a:pt x="1584" y="312"/>
                      <a:pt x="1538" y="177"/>
                    </a:cubicBezTo>
                    <a:lnTo>
                      <a:pt x="1525" y="141"/>
                    </a:lnTo>
                    <a:cubicBezTo>
                      <a:pt x="1496" y="54"/>
                      <a:pt x="1415" y="1"/>
                      <a:pt x="133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605;p59"/>
              <p:cNvSpPr/>
              <p:nvPr/>
            </p:nvSpPr>
            <p:spPr>
              <a:xfrm>
                <a:off x="4380084" y="1192832"/>
                <a:ext cx="27779" cy="11433"/>
              </a:xfrm>
              <a:custGeom>
                <a:avLst/>
                <a:gdLst/>
                <a:ahLst/>
                <a:cxnLst/>
                <a:rect l="l" t="t" r="r" b="b"/>
                <a:pathLst>
                  <a:path w="2177" h="896" extrusionOk="0">
                    <a:moveTo>
                      <a:pt x="1906" y="0"/>
                    </a:moveTo>
                    <a:cubicBezTo>
                      <a:pt x="1894" y="0"/>
                      <a:pt x="1883" y="1"/>
                      <a:pt x="1871" y="2"/>
                    </a:cubicBezTo>
                    <a:cubicBezTo>
                      <a:pt x="1306" y="87"/>
                      <a:pt x="748" y="220"/>
                      <a:pt x="205" y="400"/>
                    </a:cubicBezTo>
                    <a:cubicBezTo>
                      <a:pt x="71" y="444"/>
                      <a:pt x="0" y="590"/>
                      <a:pt x="47" y="725"/>
                    </a:cubicBezTo>
                    <a:cubicBezTo>
                      <a:pt x="84" y="829"/>
                      <a:pt x="183" y="895"/>
                      <a:pt x="288" y="895"/>
                    </a:cubicBezTo>
                    <a:cubicBezTo>
                      <a:pt x="316" y="895"/>
                      <a:pt x="343" y="891"/>
                      <a:pt x="370" y="882"/>
                    </a:cubicBezTo>
                    <a:cubicBezTo>
                      <a:pt x="883" y="712"/>
                      <a:pt x="1408" y="587"/>
                      <a:pt x="1941" y="507"/>
                    </a:cubicBezTo>
                    <a:cubicBezTo>
                      <a:pt x="2081" y="488"/>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8606;p59"/>
            <p:cNvGrpSpPr/>
            <p:nvPr/>
          </p:nvGrpSpPr>
          <p:grpSpPr>
            <a:xfrm>
              <a:off x="4339009" y="1863727"/>
              <a:ext cx="143704" cy="29476"/>
              <a:chOff x="4339009" y="1863727"/>
              <a:chExt cx="143704" cy="29476"/>
            </a:xfrm>
          </p:grpSpPr>
          <p:sp>
            <p:nvSpPr>
              <p:cNvPr id="36" name="Google Shape;8607;p59"/>
              <p:cNvSpPr/>
              <p:nvPr/>
            </p:nvSpPr>
            <p:spPr>
              <a:xfrm>
                <a:off x="4339009" y="1863727"/>
                <a:ext cx="51691" cy="25762"/>
              </a:xfrm>
              <a:custGeom>
                <a:avLst/>
                <a:gdLst/>
                <a:ahLst/>
                <a:cxnLst/>
                <a:rect l="l" t="t" r="r" b="b"/>
                <a:pathLst>
                  <a:path w="4051" h="2019" extrusionOk="0">
                    <a:moveTo>
                      <a:pt x="157" y="1"/>
                    </a:moveTo>
                    <a:cubicBezTo>
                      <a:pt x="61" y="1"/>
                      <a:pt x="1" y="107"/>
                      <a:pt x="54" y="190"/>
                    </a:cubicBezTo>
                    <a:lnTo>
                      <a:pt x="750" y="1274"/>
                    </a:lnTo>
                    <a:cubicBezTo>
                      <a:pt x="774" y="1311"/>
                      <a:pt x="813" y="1330"/>
                      <a:pt x="852" y="1330"/>
                    </a:cubicBezTo>
                    <a:cubicBezTo>
                      <a:pt x="893" y="1330"/>
                      <a:pt x="935" y="1309"/>
                      <a:pt x="958" y="1269"/>
                    </a:cubicBezTo>
                    <a:lnTo>
                      <a:pt x="1136" y="973"/>
                    </a:lnTo>
                    <a:cubicBezTo>
                      <a:pt x="1945" y="1439"/>
                      <a:pt x="2816" y="1788"/>
                      <a:pt x="3722" y="2012"/>
                    </a:cubicBezTo>
                    <a:cubicBezTo>
                      <a:pt x="3741" y="2017"/>
                      <a:pt x="3761" y="2019"/>
                      <a:pt x="3779" y="2019"/>
                    </a:cubicBezTo>
                    <a:cubicBezTo>
                      <a:pt x="3895" y="2019"/>
                      <a:pt x="3999" y="1938"/>
                      <a:pt x="4023" y="1820"/>
                    </a:cubicBezTo>
                    <a:cubicBezTo>
                      <a:pt x="4051" y="1682"/>
                      <a:pt x="3964" y="1546"/>
                      <a:pt x="3828" y="1512"/>
                    </a:cubicBezTo>
                    <a:cubicBezTo>
                      <a:pt x="2976" y="1301"/>
                      <a:pt x="2158" y="971"/>
                      <a:pt x="1396" y="534"/>
                    </a:cubicBezTo>
                    <a:lnTo>
                      <a:pt x="1548" y="279"/>
                    </a:lnTo>
                    <a:cubicBezTo>
                      <a:pt x="1594" y="201"/>
                      <a:pt x="1541" y="100"/>
                      <a:pt x="1450" y="94"/>
                    </a:cubicBezTo>
                    <a:lnTo>
                      <a:pt x="166" y="1"/>
                    </a:lnTo>
                    <a:cubicBezTo>
                      <a:pt x="163" y="1"/>
                      <a:pt x="160" y="1"/>
                      <a:pt x="15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608;p59"/>
              <p:cNvSpPr/>
              <p:nvPr/>
            </p:nvSpPr>
            <p:spPr>
              <a:xfrm>
                <a:off x="4394732" y="1885202"/>
                <a:ext cx="32193" cy="8001"/>
              </a:xfrm>
              <a:custGeom>
                <a:avLst/>
                <a:gdLst/>
                <a:ahLst/>
                <a:cxnLst/>
                <a:rect l="l" t="t" r="r" b="b"/>
                <a:pathLst>
                  <a:path w="2523" h="627" extrusionOk="0">
                    <a:moveTo>
                      <a:pt x="279" y="1"/>
                    </a:moveTo>
                    <a:cubicBezTo>
                      <a:pt x="160" y="1"/>
                      <a:pt x="54" y="84"/>
                      <a:pt x="29" y="204"/>
                    </a:cubicBezTo>
                    <a:cubicBezTo>
                      <a:pt x="1" y="345"/>
                      <a:pt x="93" y="483"/>
                      <a:pt x="236" y="507"/>
                    </a:cubicBezTo>
                    <a:cubicBezTo>
                      <a:pt x="732" y="585"/>
                      <a:pt x="1235" y="625"/>
                      <a:pt x="1738" y="627"/>
                    </a:cubicBezTo>
                    <a:cubicBezTo>
                      <a:pt x="1919" y="627"/>
                      <a:pt x="2102" y="621"/>
                      <a:pt x="2282" y="609"/>
                    </a:cubicBezTo>
                    <a:cubicBezTo>
                      <a:pt x="2420" y="596"/>
                      <a:pt x="2523" y="475"/>
                      <a:pt x="2513" y="337"/>
                    </a:cubicBezTo>
                    <a:cubicBezTo>
                      <a:pt x="2504" y="203"/>
                      <a:pt x="2392" y="100"/>
                      <a:pt x="2260" y="100"/>
                    </a:cubicBezTo>
                    <a:cubicBezTo>
                      <a:pt x="2255" y="100"/>
                      <a:pt x="2251" y="100"/>
                      <a:pt x="2246" y="100"/>
                    </a:cubicBezTo>
                    <a:cubicBezTo>
                      <a:pt x="2076" y="110"/>
                      <a:pt x="1908" y="116"/>
                      <a:pt x="1738" y="116"/>
                    </a:cubicBezTo>
                    <a:cubicBezTo>
                      <a:pt x="1262" y="116"/>
                      <a:pt x="790" y="78"/>
                      <a:pt x="321" y="4"/>
                    </a:cubicBezTo>
                    <a:cubicBezTo>
                      <a:pt x="307" y="2"/>
                      <a:pt x="293" y="1"/>
                      <a:pt x="27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609;p59"/>
              <p:cNvSpPr/>
              <p:nvPr/>
            </p:nvSpPr>
            <p:spPr>
              <a:xfrm>
                <a:off x="4462488" y="1869814"/>
                <a:ext cx="20225" cy="13258"/>
              </a:xfrm>
              <a:custGeom>
                <a:avLst/>
                <a:gdLst/>
                <a:ahLst/>
                <a:cxnLst/>
                <a:rect l="l" t="t" r="r" b="b"/>
                <a:pathLst>
                  <a:path w="1585" h="1039" extrusionOk="0">
                    <a:moveTo>
                      <a:pt x="1300" y="0"/>
                    </a:moveTo>
                    <a:cubicBezTo>
                      <a:pt x="1257" y="0"/>
                      <a:pt x="1213" y="11"/>
                      <a:pt x="1173" y="35"/>
                    </a:cubicBezTo>
                    <a:cubicBezTo>
                      <a:pt x="857" y="217"/>
                      <a:pt x="531" y="382"/>
                      <a:pt x="196" y="528"/>
                    </a:cubicBezTo>
                    <a:cubicBezTo>
                      <a:pt x="66" y="582"/>
                      <a:pt x="1" y="728"/>
                      <a:pt x="47" y="863"/>
                    </a:cubicBezTo>
                    <a:lnTo>
                      <a:pt x="60" y="899"/>
                    </a:lnTo>
                    <a:cubicBezTo>
                      <a:pt x="89" y="986"/>
                      <a:pt x="169" y="1039"/>
                      <a:pt x="255" y="1039"/>
                    </a:cubicBezTo>
                    <a:cubicBezTo>
                      <a:pt x="282" y="1039"/>
                      <a:pt x="309" y="1034"/>
                      <a:pt x="335" y="1023"/>
                    </a:cubicBezTo>
                    <a:cubicBezTo>
                      <a:pt x="707" y="866"/>
                      <a:pt x="1067" y="685"/>
                      <a:pt x="1416" y="483"/>
                    </a:cubicBezTo>
                    <a:cubicBezTo>
                      <a:pt x="1527" y="419"/>
                      <a:pt x="1584" y="283"/>
                      <a:pt x="1538" y="164"/>
                    </a:cubicBezTo>
                    <a:cubicBezTo>
                      <a:pt x="1499" y="61"/>
                      <a:pt x="1401" y="0"/>
                      <a:pt x="130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610;p59"/>
              <p:cNvSpPr/>
              <p:nvPr/>
            </p:nvSpPr>
            <p:spPr>
              <a:xfrm>
                <a:off x="4431392" y="1880392"/>
                <a:ext cx="27804" cy="11433"/>
              </a:xfrm>
              <a:custGeom>
                <a:avLst/>
                <a:gdLst/>
                <a:ahLst/>
                <a:cxnLst/>
                <a:rect l="l" t="t" r="r" b="b"/>
                <a:pathLst>
                  <a:path w="2179" h="896" extrusionOk="0">
                    <a:moveTo>
                      <a:pt x="1890" y="1"/>
                    </a:moveTo>
                    <a:cubicBezTo>
                      <a:pt x="1863" y="1"/>
                      <a:pt x="1835" y="5"/>
                      <a:pt x="1808" y="14"/>
                    </a:cubicBezTo>
                    <a:cubicBezTo>
                      <a:pt x="1296" y="184"/>
                      <a:pt x="771" y="309"/>
                      <a:pt x="237" y="389"/>
                    </a:cubicBezTo>
                    <a:cubicBezTo>
                      <a:pt x="98" y="408"/>
                      <a:pt x="0" y="536"/>
                      <a:pt x="20" y="676"/>
                    </a:cubicBezTo>
                    <a:cubicBezTo>
                      <a:pt x="37" y="803"/>
                      <a:pt x="147" y="896"/>
                      <a:pt x="273" y="896"/>
                    </a:cubicBezTo>
                    <a:cubicBezTo>
                      <a:pt x="284" y="896"/>
                      <a:pt x="296" y="895"/>
                      <a:pt x="308" y="893"/>
                    </a:cubicBezTo>
                    <a:cubicBezTo>
                      <a:pt x="873" y="809"/>
                      <a:pt x="1430" y="676"/>
                      <a:pt x="1973" y="496"/>
                    </a:cubicBezTo>
                    <a:cubicBezTo>
                      <a:pt x="2106" y="451"/>
                      <a:pt x="2178" y="306"/>
                      <a:pt x="2132" y="171"/>
                    </a:cubicBezTo>
                    <a:cubicBezTo>
                      <a:pt x="2095" y="67"/>
                      <a:pt x="1996" y="1"/>
                      <a:pt x="189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8611;p59"/>
            <p:cNvGrpSpPr/>
            <p:nvPr/>
          </p:nvGrpSpPr>
          <p:grpSpPr>
            <a:xfrm>
              <a:off x="4206459" y="1607315"/>
              <a:ext cx="29539" cy="142899"/>
              <a:chOff x="4206459" y="1607315"/>
              <a:chExt cx="29539" cy="142899"/>
            </a:xfrm>
          </p:grpSpPr>
          <p:sp>
            <p:nvSpPr>
              <p:cNvPr id="32" name="Google Shape;8612;p59"/>
              <p:cNvSpPr/>
              <p:nvPr/>
            </p:nvSpPr>
            <p:spPr>
              <a:xfrm>
                <a:off x="4209840" y="1607315"/>
                <a:ext cx="26158" cy="50989"/>
              </a:xfrm>
              <a:custGeom>
                <a:avLst/>
                <a:gdLst/>
                <a:ahLst/>
                <a:cxnLst/>
                <a:rect l="l" t="t" r="r" b="b"/>
                <a:pathLst>
                  <a:path w="2050" h="3996" extrusionOk="0">
                    <a:moveTo>
                      <a:pt x="1920" y="0"/>
                    </a:moveTo>
                    <a:cubicBezTo>
                      <a:pt x="1898" y="0"/>
                      <a:pt x="1876" y="6"/>
                      <a:pt x="1854" y="20"/>
                    </a:cubicBezTo>
                    <a:lnTo>
                      <a:pt x="772" y="717"/>
                    </a:lnTo>
                    <a:cubicBezTo>
                      <a:pt x="695" y="766"/>
                      <a:pt x="697" y="878"/>
                      <a:pt x="775" y="926"/>
                    </a:cubicBezTo>
                    <a:lnTo>
                      <a:pt x="1073" y="1102"/>
                    </a:lnTo>
                    <a:cubicBezTo>
                      <a:pt x="607" y="1911"/>
                      <a:pt x="256" y="2782"/>
                      <a:pt x="32" y="3689"/>
                    </a:cubicBezTo>
                    <a:cubicBezTo>
                      <a:pt x="0" y="3825"/>
                      <a:pt x="87" y="3962"/>
                      <a:pt x="224" y="3990"/>
                    </a:cubicBezTo>
                    <a:cubicBezTo>
                      <a:pt x="242" y="3993"/>
                      <a:pt x="260" y="3995"/>
                      <a:pt x="278" y="3995"/>
                    </a:cubicBezTo>
                    <a:cubicBezTo>
                      <a:pt x="397" y="3995"/>
                      <a:pt x="502" y="3914"/>
                      <a:pt x="532" y="3794"/>
                    </a:cubicBezTo>
                    <a:cubicBezTo>
                      <a:pt x="743" y="2942"/>
                      <a:pt x="1073" y="2124"/>
                      <a:pt x="1512" y="1363"/>
                    </a:cubicBezTo>
                    <a:lnTo>
                      <a:pt x="1765" y="1514"/>
                    </a:lnTo>
                    <a:cubicBezTo>
                      <a:pt x="1785" y="1526"/>
                      <a:pt x="1806" y="1531"/>
                      <a:pt x="1827" y="1531"/>
                    </a:cubicBezTo>
                    <a:cubicBezTo>
                      <a:pt x="1888" y="1531"/>
                      <a:pt x="1946" y="1484"/>
                      <a:pt x="1951" y="1416"/>
                    </a:cubicBezTo>
                    <a:lnTo>
                      <a:pt x="2043" y="134"/>
                    </a:lnTo>
                    <a:cubicBezTo>
                      <a:pt x="2049" y="57"/>
                      <a:pt x="1988" y="0"/>
                      <a:pt x="192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613;p59"/>
              <p:cNvSpPr/>
              <p:nvPr/>
            </p:nvSpPr>
            <p:spPr>
              <a:xfrm>
                <a:off x="4206459" y="1662910"/>
                <a:ext cx="8230" cy="31785"/>
              </a:xfrm>
              <a:custGeom>
                <a:avLst/>
                <a:gdLst/>
                <a:ahLst/>
                <a:cxnLst/>
                <a:rect l="l" t="t" r="r" b="b"/>
                <a:pathLst>
                  <a:path w="645" h="2491" extrusionOk="0">
                    <a:moveTo>
                      <a:pt x="371" y="1"/>
                    </a:moveTo>
                    <a:cubicBezTo>
                      <a:pt x="249" y="1"/>
                      <a:pt x="141" y="89"/>
                      <a:pt x="121" y="212"/>
                    </a:cubicBezTo>
                    <a:cubicBezTo>
                      <a:pt x="41" y="709"/>
                      <a:pt x="1" y="1212"/>
                      <a:pt x="1" y="1714"/>
                    </a:cubicBezTo>
                    <a:cubicBezTo>
                      <a:pt x="1" y="1895"/>
                      <a:pt x="7" y="2078"/>
                      <a:pt x="19" y="2259"/>
                    </a:cubicBezTo>
                    <a:cubicBezTo>
                      <a:pt x="31" y="2390"/>
                      <a:pt x="140" y="2490"/>
                      <a:pt x="270" y="2490"/>
                    </a:cubicBezTo>
                    <a:cubicBezTo>
                      <a:pt x="277" y="2490"/>
                      <a:pt x="284" y="2490"/>
                      <a:pt x="291" y="2489"/>
                    </a:cubicBezTo>
                    <a:cubicBezTo>
                      <a:pt x="428" y="2480"/>
                      <a:pt x="534" y="2361"/>
                      <a:pt x="526" y="2222"/>
                    </a:cubicBezTo>
                    <a:cubicBezTo>
                      <a:pt x="517" y="2054"/>
                      <a:pt x="510" y="1884"/>
                      <a:pt x="510" y="1714"/>
                    </a:cubicBezTo>
                    <a:cubicBezTo>
                      <a:pt x="512" y="1240"/>
                      <a:pt x="549" y="766"/>
                      <a:pt x="622" y="297"/>
                    </a:cubicBezTo>
                    <a:cubicBezTo>
                      <a:pt x="645" y="163"/>
                      <a:pt x="557" y="35"/>
                      <a:pt x="422" y="6"/>
                    </a:cubicBezTo>
                    <a:cubicBezTo>
                      <a:pt x="405" y="2"/>
                      <a:pt x="388" y="1"/>
                      <a:pt x="37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614;p59"/>
              <p:cNvSpPr/>
              <p:nvPr/>
            </p:nvSpPr>
            <p:spPr>
              <a:xfrm>
                <a:off x="4216194" y="1730768"/>
                <a:ext cx="14227" cy="19446"/>
              </a:xfrm>
              <a:custGeom>
                <a:avLst/>
                <a:gdLst/>
                <a:ahLst/>
                <a:cxnLst/>
                <a:rect l="l" t="t" r="r" b="b"/>
                <a:pathLst>
                  <a:path w="1115" h="1524" extrusionOk="0">
                    <a:moveTo>
                      <a:pt x="296" y="1"/>
                    </a:moveTo>
                    <a:cubicBezTo>
                      <a:pt x="267" y="1"/>
                      <a:pt x="237" y="5"/>
                      <a:pt x="208" y="15"/>
                    </a:cubicBezTo>
                    <a:lnTo>
                      <a:pt x="171" y="28"/>
                    </a:lnTo>
                    <a:cubicBezTo>
                      <a:pt x="58" y="67"/>
                      <a:pt x="0" y="193"/>
                      <a:pt x="47" y="304"/>
                    </a:cubicBezTo>
                    <a:cubicBezTo>
                      <a:pt x="205" y="675"/>
                      <a:pt x="384" y="1035"/>
                      <a:pt x="588" y="1385"/>
                    </a:cubicBezTo>
                    <a:cubicBezTo>
                      <a:pt x="637" y="1469"/>
                      <a:pt x="728" y="1524"/>
                      <a:pt x="822" y="1524"/>
                    </a:cubicBezTo>
                    <a:cubicBezTo>
                      <a:pt x="850" y="1524"/>
                      <a:pt x="879" y="1519"/>
                      <a:pt x="906" y="1508"/>
                    </a:cubicBezTo>
                    <a:cubicBezTo>
                      <a:pt x="1052" y="1450"/>
                      <a:pt x="1115" y="1277"/>
                      <a:pt x="1036" y="1141"/>
                    </a:cubicBezTo>
                    <a:cubicBezTo>
                      <a:pt x="852" y="826"/>
                      <a:pt x="687" y="499"/>
                      <a:pt x="543" y="164"/>
                    </a:cubicBezTo>
                    <a:cubicBezTo>
                      <a:pt x="499" y="63"/>
                      <a:pt x="400" y="1"/>
                      <a:pt x="296"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615;p59"/>
              <p:cNvSpPr/>
              <p:nvPr/>
            </p:nvSpPr>
            <p:spPr>
              <a:xfrm>
                <a:off x="4207607" y="1699506"/>
                <a:ext cx="12045" cy="27153"/>
              </a:xfrm>
              <a:custGeom>
                <a:avLst/>
                <a:gdLst/>
                <a:ahLst/>
                <a:cxnLst/>
                <a:rect l="l" t="t" r="r" b="b"/>
                <a:pathLst>
                  <a:path w="944" h="2128" extrusionOk="0">
                    <a:moveTo>
                      <a:pt x="273" y="0"/>
                    </a:moveTo>
                    <a:cubicBezTo>
                      <a:pt x="261" y="0"/>
                      <a:pt x="249" y="1"/>
                      <a:pt x="238" y="3"/>
                    </a:cubicBezTo>
                    <a:cubicBezTo>
                      <a:pt x="98" y="22"/>
                      <a:pt x="1" y="150"/>
                      <a:pt x="20" y="289"/>
                    </a:cubicBezTo>
                    <a:lnTo>
                      <a:pt x="21" y="289"/>
                    </a:lnTo>
                    <a:cubicBezTo>
                      <a:pt x="105" y="854"/>
                      <a:pt x="238" y="1412"/>
                      <a:pt x="417" y="1955"/>
                    </a:cubicBezTo>
                    <a:cubicBezTo>
                      <a:pt x="454" y="2061"/>
                      <a:pt x="553" y="2127"/>
                      <a:pt x="658" y="2127"/>
                    </a:cubicBezTo>
                    <a:cubicBezTo>
                      <a:pt x="686" y="2127"/>
                      <a:pt x="714" y="2123"/>
                      <a:pt x="742" y="2113"/>
                    </a:cubicBezTo>
                    <a:cubicBezTo>
                      <a:pt x="875" y="2067"/>
                      <a:pt x="944" y="1923"/>
                      <a:pt x="899" y="1790"/>
                    </a:cubicBezTo>
                    <a:cubicBezTo>
                      <a:pt x="731" y="1279"/>
                      <a:pt x="604" y="754"/>
                      <a:pt x="526" y="220"/>
                    </a:cubicBezTo>
                    <a:cubicBezTo>
                      <a:pt x="508" y="93"/>
                      <a:pt x="398"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8616;p59"/>
            <p:cNvSpPr/>
            <p:nvPr/>
          </p:nvSpPr>
          <p:spPr>
            <a:xfrm>
              <a:off x="4250519" y="1416170"/>
              <a:ext cx="26783" cy="52303"/>
            </a:xfrm>
            <a:custGeom>
              <a:avLst/>
              <a:gdLst/>
              <a:ahLst/>
              <a:cxnLst/>
              <a:rect l="l" t="t" r="r" b="b"/>
              <a:pathLst>
                <a:path w="2099" h="4099" extrusionOk="0">
                  <a:moveTo>
                    <a:pt x="412" y="1"/>
                  </a:moveTo>
                  <a:cubicBezTo>
                    <a:pt x="358" y="1"/>
                    <a:pt x="305" y="37"/>
                    <a:pt x="292" y="98"/>
                  </a:cubicBezTo>
                  <a:lnTo>
                    <a:pt x="18" y="1357"/>
                  </a:lnTo>
                  <a:cubicBezTo>
                    <a:pt x="1" y="1436"/>
                    <a:pt x="62" y="1506"/>
                    <a:pt x="139" y="1506"/>
                  </a:cubicBezTo>
                  <a:cubicBezTo>
                    <a:pt x="149" y="1506"/>
                    <a:pt x="158" y="1505"/>
                    <a:pt x="169" y="1502"/>
                  </a:cubicBezTo>
                  <a:lnTo>
                    <a:pt x="503" y="1416"/>
                  </a:lnTo>
                  <a:cubicBezTo>
                    <a:pt x="745" y="2317"/>
                    <a:pt x="1113" y="3181"/>
                    <a:pt x="1597" y="3981"/>
                  </a:cubicBezTo>
                  <a:cubicBezTo>
                    <a:pt x="1644" y="4057"/>
                    <a:pt x="1725" y="4099"/>
                    <a:pt x="1809" y="4099"/>
                  </a:cubicBezTo>
                  <a:cubicBezTo>
                    <a:pt x="1856" y="4099"/>
                    <a:pt x="1903" y="4086"/>
                    <a:pt x="1946" y="4058"/>
                  </a:cubicBezTo>
                  <a:cubicBezTo>
                    <a:pt x="2063" y="3980"/>
                    <a:pt x="2098" y="3823"/>
                    <a:pt x="2024" y="3703"/>
                  </a:cubicBezTo>
                  <a:cubicBezTo>
                    <a:pt x="1571" y="2950"/>
                    <a:pt x="1225" y="2138"/>
                    <a:pt x="998" y="1291"/>
                  </a:cubicBezTo>
                  <a:lnTo>
                    <a:pt x="1283" y="1217"/>
                  </a:lnTo>
                  <a:cubicBezTo>
                    <a:pt x="1373" y="1195"/>
                    <a:pt x="1406" y="1086"/>
                    <a:pt x="1347" y="1017"/>
                  </a:cubicBezTo>
                  <a:lnTo>
                    <a:pt x="505" y="44"/>
                  </a:lnTo>
                  <a:cubicBezTo>
                    <a:pt x="479" y="14"/>
                    <a:pt x="445" y="1"/>
                    <a:pt x="41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617;p59"/>
            <p:cNvSpPr/>
            <p:nvPr/>
          </p:nvSpPr>
          <p:spPr>
            <a:xfrm>
              <a:off x="4276166" y="1471370"/>
              <a:ext cx="24359" cy="25290"/>
            </a:xfrm>
            <a:custGeom>
              <a:avLst/>
              <a:gdLst/>
              <a:ahLst/>
              <a:cxnLst/>
              <a:rect l="l" t="t" r="r" b="b"/>
              <a:pathLst>
                <a:path w="1909" h="1982" extrusionOk="0">
                  <a:moveTo>
                    <a:pt x="291" y="0"/>
                  </a:moveTo>
                  <a:cubicBezTo>
                    <a:pt x="243" y="0"/>
                    <a:pt x="195" y="14"/>
                    <a:pt x="152" y="41"/>
                  </a:cubicBezTo>
                  <a:cubicBezTo>
                    <a:pt x="30" y="121"/>
                    <a:pt x="0" y="285"/>
                    <a:pt x="85" y="403"/>
                  </a:cubicBezTo>
                  <a:cubicBezTo>
                    <a:pt x="380" y="810"/>
                    <a:pt x="706" y="1193"/>
                    <a:pt x="1062" y="1548"/>
                  </a:cubicBezTo>
                  <a:cubicBezTo>
                    <a:pt x="1190" y="1678"/>
                    <a:pt x="1323" y="1801"/>
                    <a:pt x="1459" y="1921"/>
                  </a:cubicBezTo>
                  <a:cubicBezTo>
                    <a:pt x="1507" y="1962"/>
                    <a:pt x="1566" y="1981"/>
                    <a:pt x="1624" y="1981"/>
                  </a:cubicBezTo>
                  <a:cubicBezTo>
                    <a:pt x="1695" y="1981"/>
                    <a:pt x="1766" y="1952"/>
                    <a:pt x="1816" y="1894"/>
                  </a:cubicBezTo>
                  <a:cubicBezTo>
                    <a:pt x="1909" y="1788"/>
                    <a:pt x="1898" y="1628"/>
                    <a:pt x="1794" y="1535"/>
                  </a:cubicBezTo>
                  <a:cubicBezTo>
                    <a:pt x="1665" y="1423"/>
                    <a:pt x="1542" y="1308"/>
                    <a:pt x="1422" y="1188"/>
                  </a:cubicBezTo>
                  <a:cubicBezTo>
                    <a:pt x="1087" y="851"/>
                    <a:pt x="778" y="490"/>
                    <a:pt x="500" y="107"/>
                  </a:cubicBezTo>
                  <a:cubicBezTo>
                    <a:pt x="449" y="38"/>
                    <a:pt x="371" y="0"/>
                    <a:pt x="29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618;p59"/>
            <p:cNvSpPr/>
            <p:nvPr/>
          </p:nvSpPr>
          <p:spPr>
            <a:xfrm>
              <a:off x="4330231" y="1513121"/>
              <a:ext cx="21462" cy="10986"/>
            </a:xfrm>
            <a:custGeom>
              <a:avLst/>
              <a:gdLst/>
              <a:ahLst/>
              <a:cxnLst/>
              <a:rect l="l" t="t" r="r" b="b"/>
              <a:pathLst>
                <a:path w="1682" h="861" extrusionOk="0">
                  <a:moveTo>
                    <a:pt x="311" y="0"/>
                  </a:moveTo>
                  <a:cubicBezTo>
                    <a:pt x="211" y="0"/>
                    <a:pt x="116" y="56"/>
                    <a:pt x="69" y="151"/>
                  </a:cubicBezTo>
                  <a:lnTo>
                    <a:pt x="53" y="185"/>
                  </a:lnTo>
                  <a:cubicBezTo>
                    <a:pt x="0" y="292"/>
                    <a:pt x="48" y="423"/>
                    <a:pt x="160" y="468"/>
                  </a:cubicBezTo>
                  <a:cubicBezTo>
                    <a:pt x="533" y="619"/>
                    <a:pt x="916" y="747"/>
                    <a:pt x="1307" y="851"/>
                  </a:cubicBezTo>
                  <a:cubicBezTo>
                    <a:pt x="1331" y="857"/>
                    <a:pt x="1355" y="861"/>
                    <a:pt x="1379" y="861"/>
                  </a:cubicBezTo>
                  <a:cubicBezTo>
                    <a:pt x="1480" y="861"/>
                    <a:pt x="1576" y="806"/>
                    <a:pt x="1618" y="713"/>
                  </a:cubicBezTo>
                  <a:cubicBezTo>
                    <a:pt x="1682" y="569"/>
                    <a:pt x="1602" y="403"/>
                    <a:pt x="1451" y="363"/>
                  </a:cubicBezTo>
                  <a:cubicBezTo>
                    <a:pt x="1097" y="268"/>
                    <a:pt x="751" y="154"/>
                    <a:pt x="412" y="20"/>
                  </a:cubicBezTo>
                  <a:cubicBezTo>
                    <a:pt x="379" y="7"/>
                    <a:pt x="345" y="0"/>
                    <a:pt x="31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619;p59"/>
            <p:cNvSpPr/>
            <p:nvPr/>
          </p:nvSpPr>
          <p:spPr>
            <a:xfrm>
              <a:off x="4302005" y="1497298"/>
              <a:ext cx="25469" cy="17647"/>
            </a:xfrm>
            <a:custGeom>
              <a:avLst/>
              <a:gdLst/>
              <a:ahLst/>
              <a:cxnLst/>
              <a:rect l="l" t="t" r="r" b="b"/>
              <a:pathLst>
                <a:path w="1996" h="1383" extrusionOk="0">
                  <a:moveTo>
                    <a:pt x="289" y="1"/>
                  </a:moveTo>
                  <a:cubicBezTo>
                    <a:pt x="212" y="1"/>
                    <a:pt x="136" y="36"/>
                    <a:pt x="86" y="102"/>
                  </a:cubicBezTo>
                  <a:cubicBezTo>
                    <a:pt x="1" y="214"/>
                    <a:pt x="23" y="374"/>
                    <a:pt x="135" y="459"/>
                  </a:cubicBezTo>
                  <a:cubicBezTo>
                    <a:pt x="595" y="800"/>
                    <a:pt x="1082" y="1100"/>
                    <a:pt x="1592" y="1356"/>
                  </a:cubicBezTo>
                  <a:cubicBezTo>
                    <a:pt x="1629" y="1374"/>
                    <a:pt x="1667" y="1382"/>
                    <a:pt x="1705" y="1382"/>
                  </a:cubicBezTo>
                  <a:cubicBezTo>
                    <a:pt x="1799" y="1382"/>
                    <a:pt x="1891" y="1329"/>
                    <a:pt x="1935" y="1239"/>
                  </a:cubicBezTo>
                  <a:cubicBezTo>
                    <a:pt x="1996" y="1113"/>
                    <a:pt x="1943" y="960"/>
                    <a:pt x="1817" y="898"/>
                  </a:cubicBezTo>
                  <a:cubicBezTo>
                    <a:pt x="1336" y="656"/>
                    <a:pt x="875" y="373"/>
                    <a:pt x="443" y="52"/>
                  </a:cubicBezTo>
                  <a:cubicBezTo>
                    <a:pt x="397" y="18"/>
                    <a:pt x="343" y="1"/>
                    <a:pt x="28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8620;p59"/>
            <p:cNvGrpSpPr/>
            <p:nvPr/>
          </p:nvGrpSpPr>
          <p:grpSpPr>
            <a:xfrm>
              <a:off x="4889463" y="1423737"/>
              <a:ext cx="29552" cy="142899"/>
              <a:chOff x="4889463" y="1423737"/>
              <a:chExt cx="29552" cy="142899"/>
            </a:xfrm>
          </p:grpSpPr>
          <p:sp>
            <p:nvSpPr>
              <p:cNvPr id="28" name="Google Shape;8621;p59"/>
              <p:cNvSpPr/>
              <p:nvPr/>
            </p:nvSpPr>
            <p:spPr>
              <a:xfrm>
                <a:off x="4889463" y="1515647"/>
                <a:ext cx="26158" cy="50989"/>
              </a:xfrm>
              <a:custGeom>
                <a:avLst/>
                <a:gdLst/>
                <a:ahLst/>
                <a:cxnLst/>
                <a:rect l="l" t="t" r="r" b="b"/>
                <a:pathLst>
                  <a:path w="2050" h="3996" extrusionOk="0">
                    <a:moveTo>
                      <a:pt x="1772" y="0"/>
                    </a:moveTo>
                    <a:cubicBezTo>
                      <a:pt x="1653" y="0"/>
                      <a:pt x="1547" y="82"/>
                      <a:pt x="1518" y="201"/>
                    </a:cubicBezTo>
                    <a:cubicBezTo>
                      <a:pt x="1307" y="1053"/>
                      <a:pt x="977" y="1872"/>
                      <a:pt x="540" y="2634"/>
                    </a:cubicBezTo>
                    <a:lnTo>
                      <a:pt x="285" y="2482"/>
                    </a:lnTo>
                    <a:cubicBezTo>
                      <a:pt x="265" y="2470"/>
                      <a:pt x="244" y="2465"/>
                      <a:pt x="223" y="2465"/>
                    </a:cubicBezTo>
                    <a:cubicBezTo>
                      <a:pt x="162" y="2465"/>
                      <a:pt x="104" y="2511"/>
                      <a:pt x="99" y="2579"/>
                    </a:cubicBezTo>
                    <a:lnTo>
                      <a:pt x="6" y="3864"/>
                    </a:lnTo>
                    <a:cubicBezTo>
                      <a:pt x="0" y="3939"/>
                      <a:pt x="62" y="3995"/>
                      <a:pt x="129" y="3995"/>
                    </a:cubicBezTo>
                    <a:cubicBezTo>
                      <a:pt x="152" y="3995"/>
                      <a:pt x="174" y="3989"/>
                      <a:pt x="195" y="3976"/>
                    </a:cubicBezTo>
                    <a:lnTo>
                      <a:pt x="1278" y="3279"/>
                    </a:lnTo>
                    <a:cubicBezTo>
                      <a:pt x="1355" y="3229"/>
                      <a:pt x="1353" y="3117"/>
                      <a:pt x="1275" y="3071"/>
                    </a:cubicBezTo>
                    <a:lnTo>
                      <a:pt x="978" y="2893"/>
                    </a:lnTo>
                    <a:cubicBezTo>
                      <a:pt x="1444" y="2085"/>
                      <a:pt x="1794" y="1213"/>
                      <a:pt x="2018" y="307"/>
                    </a:cubicBezTo>
                    <a:cubicBezTo>
                      <a:pt x="2050" y="171"/>
                      <a:pt x="1963" y="35"/>
                      <a:pt x="1826" y="6"/>
                    </a:cubicBezTo>
                    <a:cubicBezTo>
                      <a:pt x="1808" y="2"/>
                      <a:pt x="1790" y="0"/>
                      <a:pt x="177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622;p59"/>
              <p:cNvSpPr/>
              <p:nvPr/>
            </p:nvSpPr>
            <p:spPr>
              <a:xfrm>
                <a:off x="4910772" y="1479256"/>
                <a:ext cx="8243" cy="31785"/>
              </a:xfrm>
              <a:custGeom>
                <a:avLst/>
                <a:gdLst/>
                <a:ahLst/>
                <a:cxnLst/>
                <a:rect l="l" t="t" r="r" b="b"/>
                <a:pathLst>
                  <a:path w="646" h="2491" extrusionOk="0">
                    <a:moveTo>
                      <a:pt x="375" y="0"/>
                    </a:moveTo>
                    <a:cubicBezTo>
                      <a:pt x="368" y="0"/>
                      <a:pt x="361" y="1"/>
                      <a:pt x="354" y="1"/>
                    </a:cubicBezTo>
                    <a:cubicBezTo>
                      <a:pt x="216" y="11"/>
                      <a:pt x="111" y="129"/>
                      <a:pt x="119" y="269"/>
                    </a:cubicBezTo>
                    <a:cubicBezTo>
                      <a:pt x="128" y="438"/>
                      <a:pt x="135" y="607"/>
                      <a:pt x="135" y="776"/>
                    </a:cubicBezTo>
                    <a:cubicBezTo>
                      <a:pt x="135" y="1252"/>
                      <a:pt x="96" y="1724"/>
                      <a:pt x="23" y="2193"/>
                    </a:cubicBezTo>
                    <a:cubicBezTo>
                      <a:pt x="0" y="2328"/>
                      <a:pt x="88" y="2458"/>
                      <a:pt x="223" y="2485"/>
                    </a:cubicBezTo>
                    <a:cubicBezTo>
                      <a:pt x="240" y="2488"/>
                      <a:pt x="257" y="2490"/>
                      <a:pt x="274" y="2490"/>
                    </a:cubicBezTo>
                    <a:cubicBezTo>
                      <a:pt x="396" y="2490"/>
                      <a:pt x="504" y="2403"/>
                      <a:pt x="526" y="2278"/>
                    </a:cubicBezTo>
                    <a:cubicBezTo>
                      <a:pt x="604" y="1782"/>
                      <a:pt x="644" y="1279"/>
                      <a:pt x="646" y="776"/>
                    </a:cubicBezTo>
                    <a:cubicBezTo>
                      <a:pt x="646" y="595"/>
                      <a:pt x="638" y="413"/>
                      <a:pt x="626" y="232"/>
                    </a:cubicBezTo>
                    <a:cubicBezTo>
                      <a:pt x="616" y="101"/>
                      <a:pt x="505" y="0"/>
                      <a:pt x="375"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623;p59"/>
              <p:cNvSpPr/>
              <p:nvPr/>
            </p:nvSpPr>
            <p:spPr>
              <a:xfrm>
                <a:off x="4895052" y="1423737"/>
                <a:ext cx="14215" cy="19446"/>
              </a:xfrm>
              <a:custGeom>
                <a:avLst/>
                <a:gdLst/>
                <a:ahLst/>
                <a:cxnLst/>
                <a:rect l="l" t="t" r="r" b="b"/>
                <a:pathLst>
                  <a:path w="1114" h="1524" extrusionOk="0">
                    <a:moveTo>
                      <a:pt x="293" y="1"/>
                    </a:moveTo>
                    <a:cubicBezTo>
                      <a:pt x="265" y="1"/>
                      <a:pt x="236" y="5"/>
                      <a:pt x="209" y="16"/>
                    </a:cubicBezTo>
                    <a:cubicBezTo>
                      <a:pt x="62" y="74"/>
                      <a:pt x="1" y="246"/>
                      <a:pt x="79" y="383"/>
                    </a:cubicBezTo>
                    <a:cubicBezTo>
                      <a:pt x="262" y="698"/>
                      <a:pt x="427" y="1025"/>
                      <a:pt x="573" y="1359"/>
                    </a:cubicBezTo>
                    <a:cubicBezTo>
                      <a:pt x="615" y="1461"/>
                      <a:pt x="714" y="1523"/>
                      <a:pt x="819" y="1523"/>
                    </a:cubicBezTo>
                    <a:cubicBezTo>
                      <a:pt x="848" y="1523"/>
                      <a:pt x="878" y="1518"/>
                      <a:pt x="907" y="1508"/>
                    </a:cubicBezTo>
                    <a:lnTo>
                      <a:pt x="942" y="1495"/>
                    </a:lnTo>
                    <a:cubicBezTo>
                      <a:pt x="1056" y="1457"/>
                      <a:pt x="1114" y="1331"/>
                      <a:pt x="1067" y="1220"/>
                    </a:cubicBezTo>
                    <a:cubicBezTo>
                      <a:pt x="910" y="849"/>
                      <a:pt x="729" y="488"/>
                      <a:pt x="528" y="139"/>
                    </a:cubicBezTo>
                    <a:cubicBezTo>
                      <a:pt x="478" y="54"/>
                      <a:pt x="387" y="1"/>
                      <a:pt x="293"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624;p59"/>
              <p:cNvSpPr/>
              <p:nvPr/>
            </p:nvSpPr>
            <p:spPr>
              <a:xfrm>
                <a:off x="4905783" y="1447292"/>
                <a:ext cx="12071" cy="27153"/>
              </a:xfrm>
              <a:custGeom>
                <a:avLst/>
                <a:gdLst/>
                <a:ahLst/>
                <a:cxnLst/>
                <a:rect l="l" t="t" r="r" b="b"/>
                <a:pathLst>
                  <a:path w="946" h="2128" extrusionOk="0">
                    <a:moveTo>
                      <a:pt x="288" y="0"/>
                    </a:moveTo>
                    <a:cubicBezTo>
                      <a:pt x="260" y="0"/>
                      <a:pt x="232" y="5"/>
                      <a:pt x="204" y="15"/>
                    </a:cubicBezTo>
                    <a:cubicBezTo>
                      <a:pt x="71" y="61"/>
                      <a:pt x="1" y="205"/>
                      <a:pt x="47" y="338"/>
                    </a:cubicBezTo>
                    <a:cubicBezTo>
                      <a:pt x="215" y="850"/>
                      <a:pt x="342" y="1376"/>
                      <a:pt x="420" y="1909"/>
                    </a:cubicBezTo>
                    <a:cubicBezTo>
                      <a:pt x="438" y="2036"/>
                      <a:pt x="548" y="2128"/>
                      <a:pt x="673" y="2128"/>
                    </a:cubicBezTo>
                    <a:cubicBezTo>
                      <a:pt x="685" y="2128"/>
                      <a:pt x="696" y="2127"/>
                      <a:pt x="708" y="2125"/>
                    </a:cubicBezTo>
                    <a:cubicBezTo>
                      <a:pt x="848" y="2106"/>
                      <a:pt x="945" y="1978"/>
                      <a:pt x="926" y="1839"/>
                    </a:cubicBezTo>
                    <a:lnTo>
                      <a:pt x="925" y="1839"/>
                    </a:lnTo>
                    <a:cubicBezTo>
                      <a:pt x="841" y="1273"/>
                      <a:pt x="708" y="716"/>
                      <a:pt x="529" y="173"/>
                    </a:cubicBezTo>
                    <a:cubicBezTo>
                      <a:pt x="492" y="67"/>
                      <a:pt x="393" y="0"/>
                      <a:pt x="288"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8625;p59"/>
            <p:cNvGrpSpPr/>
            <p:nvPr/>
          </p:nvGrpSpPr>
          <p:grpSpPr>
            <a:xfrm>
              <a:off x="4771663" y="1876896"/>
              <a:ext cx="108651" cy="100446"/>
              <a:chOff x="4771663" y="1876896"/>
              <a:chExt cx="108651" cy="100446"/>
            </a:xfrm>
          </p:grpSpPr>
          <p:sp>
            <p:nvSpPr>
              <p:cNvPr id="24" name="Google Shape;8626;p59"/>
              <p:cNvSpPr/>
              <p:nvPr/>
            </p:nvSpPr>
            <p:spPr>
              <a:xfrm>
                <a:off x="4771663" y="1951210"/>
                <a:ext cx="53184" cy="26132"/>
              </a:xfrm>
              <a:custGeom>
                <a:avLst/>
                <a:gdLst/>
                <a:ahLst/>
                <a:cxnLst/>
                <a:rect l="l" t="t" r="r" b="b"/>
                <a:pathLst>
                  <a:path w="4168" h="2048" extrusionOk="0">
                    <a:moveTo>
                      <a:pt x="3871" y="0"/>
                    </a:moveTo>
                    <a:cubicBezTo>
                      <a:pt x="3824" y="0"/>
                      <a:pt x="3777" y="13"/>
                      <a:pt x="3735" y="39"/>
                    </a:cubicBezTo>
                    <a:cubicBezTo>
                      <a:pt x="2982" y="492"/>
                      <a:pt x="2170" y="838"/>
                      <a:pt x="1323" y="1067"/>
                    </a:cubicBezTo>
                    <a:lnTo>
                      <a:pt x="1249" y="780"/>
                    </a:lnTo>
                    <a:cubicBezTo>
                      <a:pt x="1235" y="721"/>
                      <a:pt x="1183" y="687"/>
                      <a:pt x="1130" y="687"/>
                    </a:cubicBezTo>
                    <a:cubicBezTo>
                      <a:pt x="1102" y="687"/>
                      <a:pt x="1073" y="696"/>
                      <a:pt x="1049" y="717"/>
                    </a:cubicBezTo>
                    <a:lnTo>
                      <a:pt x="76" y="1560"/>
                    </a:lnTo>
                    <a:cubicBezTo>
                      <a:pt x="0" y="1625"/>
                      <a:pt x="32" y="1750"/>
                      <a:pt x="130" y="1773"/>
                    </a:cubicBezTo>
                    <a:lnTo>
                      <a:pt x="1389" y="2045"/>
                    </a:lnTo>
                    <a:cubicBezTo>
                      <a:pt x="1398" y="2047"/>
                      <a:pt x="1407" y="2048"/>
                      <a:pt x="1416" y="2048"/>
                    </a:cubicBezTo>
                    <a:cubicBezTo>
                      <a:pt x="1493" y="2048"/>
                      <a:pt x="1555" y="1975"/>
                      <a:pt x="1534" y="1894"/>
                    </a:cubicBezTo>
                    <a:lnTo>
                      <a:pt x="1450" y="1561"/>
                    </a:lnTo>
                    <a:cubicBezTo>
                      <a:pt x="2351" y="1318"/>
                      <a:pt x="3214" y="950"/>
                      <a:pt x="4013" y="466"/>
                    </a:cubicBezTo>
                    <a:cubicBezTo>
                      <a:pt x="4132" y="392"/>
                      <a:pt x="4167" y="235"/>
                      <a:pt x="4090" y="119"/>
                    </a:cubicBezTo>
                    <a:cubicBezTo>
                      <a:pt x="4039" y="42"/>
                      <a:pt x="3956" y="0"/>
                      <a:pt x="387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627;p59"/>
              <p:cNvSpPr/>
              <p:nvPr/>
            </p:nvSpPr>
            <p:spPr>
              <a:xfrm>
                <a:off x="4826850" y="1927897"/>
                <a:ext cx="26081" cy="23529"/>
              </a:xfrm>
              <a:custGeom>
                <a:avLst/>
                <a:gdLst/>
                <a:ahLst/>
                <a:cxnLst/>
                <a:rect l="l" t="t" r="r" b="b"/>
                <a:pathLst>
                  <a:path w="2044" h="1844" extrusionOk="0">
                    <a:moveTo>
                      <a:pt x="1760" y="1"/>
                    </a:moveTo>
                    <a:cubicBezTo>
                      <a:pt x="1689" y="1"/>
                      <a:pt x="1619" y="31"/>
                      <a:pt x="1568" y="88"/>
                    </a:cubicBezTo>
                    <a:cubicBezTo>
                      <a:pt x="1456" y="215"/>
                      <a:pt x="1341" y="338"/>
                      <a:pt x="1221" y="458"/>
                    </a:cubicBezTo>
                    <a:cubicBezTo>
                      <a:pt x="885" y="793"/>
                      <a:pt x="524" y="1102"/>
                      <a:pt x="140" y="1380"/>
                    </a:cubicBezTo>
                    <a:cubicBezTo>
                      <a:pt x="29" y="1460"/>
                      <a:pt x="1" y="1612"/>
                      <a:pt x="74" y="1728"/>
                    </a:cubicBezTo>
                    <a:cubicBezTo>
                      <a:pt x="124" y="1803"/>
                      <a:pt x="205" y="1844"/>
                      <a:pt x="288" y="1844"/>
                    </a:cubicBezTo>
                    <a:cubicBezTo>
                      <a:pt x="339" y="1844"/>
                      <a:pt x="391" y="1828"/>
                      <a:pt x="436" y="1797"/>
                    </a:cubicBezTo>
                    <a:cubicBezTo>
                      <a:pt x="843" y="1500"/>
                      <a:pt x="1226" y="1174"/>
                      <a:pt x="1581" y="820"/>
                    </a:cubicBezTo>
                    <a:cubicBezTo>
                      <a:pt x="1711" y="690"/>
                      <a:pt x="1834" y="557"/>
                      <a:pt x="1954" y="421"/>
                    </a:cubicBezTo>
                    <a:cubicBezTo>
                      <a:pt x="2044" y="315"/>
                      <a:pt x="2033" y="155"/>
                      <a:pt x="1927" y="64"/>
                    </a:cubicBezTo>
                    <a:cubicBezTo>
                      <a:pt x="1879" y="22"/>
                      <a:pt x="1819" y="1"/>
                      <a:pt x="176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628;p59"/>
              <p:cNvSpPr/>
              <p:nvPr/>
            </p:nvSpPr>
            <p:spPr>
              <a:xfrm>
                <a:off x="4868600" y="1876896"/>
                <a:ext cx="11714" cy="20531"/>
              </a:xfrm>
              <a:custGeom>
                <a:avLst/>
                <a:gdLst/>
                <a:ahLst/>
                <a:cxnLst/>
                <a:rect l="l" t="t" r="r" b="b"/>
                <a:pathLst>
                  <a:path w="918" h="1609" extrusionOk="0">
                    <a:moveTo>
                      <a:pt x="642" y="0"/>
                    </a:moveTo>
                    <a:cubicBezTo>
                      <a:pt x="531" y="0"/>
                      <a:pt x="426" y="74"/>
                      <a:pt x="396" y="189"/>
                    </a:cubicBezTo>
                    <a:cubicBezTo>
                      <a:pt x="301" y="543"/>
                      <a:pt x="187" y="889"/>
                      <a:pt x="53" y="1228"/>
                    </a:cubicBezTo>
                    <a:cubicBezTo>
                      <a:pt x="0" y="1360"/>
                      <a:pt x="58" y="1509"/>
                      <a:pt x="184" y="1571"/>
                    </a:cubicBezTo>
                    <a:lnTo>
                      <a:pt x="218" y="1587"/>
                    </a:lnTo>
                    <a:cubicBezTo>
                      <a:pt x="248" y="1602"/>
                      <a:pt x="280" y="1608"/>
                      <a:pt x="311" y="1608"/>
                    </a:cubicBezTo>
                    <a:cubicBezTo>
                      <a:pt x="392" y="1608"/>
                      <a:pt x="469" y="1561"/>
                      <a:pt x="501" y="1480"/>
                    </a:cubicBezTo>
                    <a:cubicBezTo>
                      <a:pt x="653" y="1107"/>
                      <a:pt x="780" y="724"/>
                      <a:pt x="886" y="333"/>
                    </a:cubicBezTo>
                    <a:cubicBezTo>
                      <a:pt x="918" y="210"/>
                      <a:pt x="862" y="74"/>
                      <a:pt x="746" y="22"/>
                    </a:cubicBezTo>
                    <a:cubicBezTo>
                      <a:pt x="712" y="7"/>
                      <a:pt x="677" y="0"/>
                      <a:pt x="64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629;p59"/>
              <p:cNvSpPr/>
              <p:nvPr/>
            </p:nvSpPr>
            <p:spPr>
              <a:xfrm>
                <a:off x="4852804" y="1901038"/>
                <a:ext cx="18528" cy="24589"/>
              </a:xfrm>
              <a:custGeom>
                <a:avLst/>
                <a:gdLst/>
                <a:ahLst/>
                <a:cxnLst/>
                <a:rect l="l" t="t" r="r" b="b"/>
                <a:pathLst>
                  <a:path w="1452" h="1927" extrusionOk="0">
                    <a:moveTo>
                      <a:pt x="1159" y="1"/>
                    </a:moveTo>
                    <a:cubicBezTo>
                      <a:pt x="1064" y="1"/>
                      <a:pt x="974" y="53"/>
                      <a:pt x="931" y="143"/>
                    </a:cubicBezTo>
                    <a:cubicBezTo>
                      <a:pt x="689" y="625"/>
                      <a:pt x="405" y="1085"/>
                      <a:pt x="85" y="1519"/>
                    </a:cubicBezTo>
                    <a:cubicBezTo>
                      <a:pt x="0" y="1631"/>
                      <a:pt x="21" y="1790"/>
                      <a:pt x="135" y="1874"/>
                    </a:cubicBezTo>
                    <a:cubicBezTo>
                      <a:pt x="181" y="1909"/>
                      <a:pt x="235" y="1926"/>
                      <a:pt x="289" y="1926"/>
                    </a:cubicBezTo>
                    <a:cubicBezTo>
                      <a:pt x="366" y="1926"/>
                      <a:pt x="441" y="1892"/>
                      <a:pt x="492" y="1826"/>
                    </a:cubicBezTo>
                    <a:cubicBezTo>
                      <a:pt x="831" y="1367"/>
                      <a:pt x="1132" y="878"/>
                      <a:pt x="1389" y="368"/>
                    </a:cubicBezTo>
                    <a:cubicBezTo>
                      <a:pt x="1451" y="241"/>
                      <a:pt x="1398" y="87"/>
                      <a:pt x="1270" y="26"/>
                    </a:cubicBezTo>
                    <a:cubicBezTo>
                      <a:pt x="1234" y="9"/>
                      <a:pt x="1196" y="1"/>
                      <a:pt x="115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31"/>
          <p:cNvSpPr txBox="1">
            <a:spLocks noGrp="1"/>
          </p:cNvSpPr>
          <p:nvPr>
            <p:ph type="title"/>
          </p:nvPr>
        </p:nvSpPr>
        <p:spPr>
          <a:xfrm>
            <a:off x="860600" y="600598"/>
            <a:ext cx="4052093" cy="90459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Benefits of using vendor contract management system</a:t>
            </a:r>
            <a:endParaRPr dirty="0"/>
          </a:p>
        </p:txBody>
      </p:sp>
      <p:sp>
        <p:nvSpPr>
          <p:cNvPr id="731" name="Google Shape;731;p31"/>
          <p:cNvSpPr txBox="1">
            <a:spLocks noGrp="1"/>
          </p:cNvSpPr>
          <p:nvPr>
            <p:ph type="subTitle" idx="1"/>
          </p:nvPr>
        </p:nvSpPr>
        <p:spPr>
          <a:xfrm>
            <a:off x="712109" y="1477273"/>
            <a:ext cx="4451869" cy="17455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GB" dirty="0"/>
          </a:p>
          <a:p>
            <a:pPr marL="0" lvl="0" indent="0" algn="l" rtl="0">
              <a:spcBef>
                <a:spcPts val="0"/>
              </a:spcBef>
              <a:spcAft>
                <a:spcPts val="0"/>
              </a:spcAft>
              <a:buNone/>
            </a:pPr>
            <a:r>
              <a:rPr lang="en-GB" sz="1600" dirty="0"/>
              <a:t>1.Create an organized, cohesive solution where all vendor information is stored</a:t>
            </a:r>
          </a:p>
          <a:p>
            <a:pPr marL="0" lvl="0" indent="0" algn="l" rtl="0">
              <a:spcBef>
                <a:spcPts val="0"/>
              </a:spcBef>
              <a:spcAft>
                <a:spcPts val="0"/>
              </a:spcAft>
              <a:buNone/>
            </a:pPr>
            <a:r>
              <a:rPr lang="en-GB" sz="1600" dirty="0"/>
              <a:t>2.Improve and optimize vendor lead times, timelines, and contract schedules</a:t>
            </a:r>
          </a:p>
          <a:p>
            <a:pPr marL="0" lvl="0" indent="0" algn="l" rtl="0">
              <a:spcBef>
                <a:spcPts val="0"/>
              </a:spcBef>
              <a:spcAft>
                <a:spcPts val="0"/>
              </a:spcAft>
              <a:buNone/>
            </a:pPr>
            <a:r>
              <a:rPr lang="en-GB" sz="1600" dirty="0"/>
              <a:t>3.Ensure contract and legal compliance</a:t>
            </a:r>
          </a:p>
          <a:p>
            <a:pPr marL="0" lvl="0" indent="0" algn="l" rtl="0">
              <a:spcBef>
                <a:spcPts val="0"/>
              </a:spcBef>
              <a:spcAft>
                <a:spcPts val="0"/>
              </a:spcAft>
              <a:buNone/>
            </a:pPr>
            <a:r>
              <a:rPr lang="en-GB" sz="1600" dirty="0"/>
              <a:t>4.Maximize security</a:t>
            </a:r>
          </a:p>
          <a:p>
            <a:pPr marL="0" lvl="0" indent="0" algn="l" rtl="0">
              <a:spcBef>
                <a:spcPts val="0"/>
              </a:spcBef>
              <a:spcAft>
                <a:spcPts val="0"/>
              </a:spcAft>
              <a:buNone/>
            </a:pPr>
            <a:r>
              <a:rPr lang="en-GB" sz="1600" dirty="0"/>
              <a:t>5.Guarantee best practices between you and your preferred vendor</a:t>
            </a:r>
            <a:endParaRPr sz="1600" dirty="0"/>
          </a:p>
        </p:txBody>
      </p:sp>
      <p:sp>
        <p:nvSpPr>
          <p:cNvPr id="734" name="Google Shape;734;p31"/>
          <p:cNvSpPr/>
          <p:nvPr/>
        </p:nvSpPr>
        <p:spPr>
          <a:xfrm rot="-5400000">
            <a:off x="699187" y="340533"/>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8699;p59"/>
          <p:cNvGrpSpPr/>
          <p:nvPr/>
        </p:nvGrpSpPr>
        <p:grpSpPr>
          <a:xfrm>
            <a:off x="4099839" y="3333009"/>
            <a:ext cx="4189027" cy="1649624"/>
            <a:chOff x="3913765" y="3641905"/>
            <a:chExt cx="1522805" cy="750560"/>
          </a:xfrm>
        </p:grpSpPr>
        <p:grpSp>
          <p:nvGrpSpPr>
            <p:cNvPr id="9" name="Google Shape;8700;p59"/>
            <p:cNvGrpSpPr/>
            <p:nvPr/>
          </p:nvGrpSpPr>
          <p:grpSpPr>
            <a:xfrm>
              <a:off x="3913765" y="3997002"/>
              <a:ext cx="1522804" cy="395463"/>
              <a:chOff x="3913765" y="3997002"/>
              <a:chExt cx="1522804" cy="395463"/>
            </a:xfrm>
          </p:grpSpPr>
          <p:grpSp>
            <p:nvGrpSpPr>
              <p:cNvPr id="15" name="Google Shape;8701;p59"/>
              <p:cNvGrpSpPr/>
              <p:nvPr/>
            </p:nvGrpSpPr>
            <p:grpSpPr>
              <a:xfrm>
                <a:off x="3913765" y="4138659"/>
                <a:ext cx="507602" cy="253806"/>
                <a:chOff x="3913765" y="4138659"/>
                <a:chExt cx="507602" cy="253806"/>
              </a:xfrm>
            </p:grpSpPr>
            <p:sp>
              <p:nvSpPr>
                <p:cNvPr id="22" name="Google Shape;8702;p59"/>
                <p:cNvSpPr/>
                <p:nvPr/>
              </p:nvSpPr>
              <p:spPr>
                <a:xfrm>
                  <a:off x="3913765" y="4138659"/>
                  <a:ext cx="507602" cy="50764"/>
                </a:xfrm>
                <a:custGeom>
                  <a:avLst/>
                  <a:gdLst/>
                  <a:ahLst/>
                  <a:cxnLst/>
                  <a:rect l="l" t="t" r="r" b="b"/>
                  <a:pathLst>
                    <a:path w="95012" h="9502" fill="none" extrusionOk="0">
                      <a:moveTo>
                        <a:pt x="95011" y="1"/>
                      </a:moveTo>
                      <a:lnTo>
                        <a:pt x="23755" y="1"/>
                      </a:lnTo>
                      <a:lnTo>
                        <a:pt x="1" y="9501"/>
                      </a:lnTo>
                      <a:lnTo>
                        <a:pt x="95011" y="9501"/>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703;p59"/>
                <p:cNvSpPr/>
                <p:nvPr/>
              </p:nvSpPr>
              <p:spPr>
                <a:xfrm>
                  <a:off x="3913765" y="4189418"/>
                  <a:ext cx="507602" cy="203047"/>
                </a:xfrm>
                <a:custGeom>
                  <a:avLst/>
                  <a:gdLst/>
                  <a:ahLst/>
                  <a:cxnLst/>
                  <a:rect l="l" t="t" r="r" b="b"/>
                  <a:pathLst>
                    <a:path w="95012" h="38006" fill="none" extrusionOk="0">
                      <a:moveTo>
                        <a:pt x="1" y="0"/>
                      </a:moveTo>
                      <a:lnTo>
                        <a:pt x="1" y="38005"/>
                      </a:lnTo>
                      <a:lnTo>
                        <a:pt x="95011" y="38005"/>
                      </a:lnTo>
                      <a:lnTo>
                        <a:pt x="95011" y="38005"/>
                      </a:lnTo>
                      <a:lnTo>
                        <a:pt x="95011" y="0"/>
                      </a:lnTo>
                      <a:close/>
                    </a:path>
                  </a:pathLst>
                </a:custGeom>
                <a:noFill/>
                <a:ln w="9525" cap="flat" cmpd="sng">
                  <a:solidFill>
                    <a:srgbClr val="869FB1"/>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16" name="Google Shape;8704;p59"/>
              <p:cNvGrpSpPr/>
              <p:nvPr/>
            </p:nvGrpSpPr>
            <p:grpSpPr>
              <a:xfrm>
                <a:off x="4421361" y="3997002"/>
                <a:ext cx="507618" cy="395463"/>
                <a:chOff x="4421361" y="3997002"/>
                <a:chExt cx="507618" cy="395463"/>
              </a:xfrm>
            </p:grpSpPr>
            <p:sp>
              <p:nvSpPr>
                <p:cNvPr id="20" name="Google Shape;8705;p59"/>
                <p:cNvSpPr/>
                <p:nvPr/>
              </p:nvSpPr>
              <p:spPr>
                <a:xfrm>
                  <a:off x="4421361" y="3997002"/>
                  <a:ext cx="507618" cy="50759"/>
                </a:xfrm>
                <a:custGeom>
                  <a:avLst/>
                  <a:gdLst/>
                  <a:ahLst/>
                  <a:cxnLst/>
                  <a:rect l="l" t="t" r="r" b="b"/>
                  <a:pathLst>
                    <a:path w="95015" h="9501" fill="none" extrusionOk="0">
                      <a:moveTo>
                        <a:pt x="71260" y="0"/>
                      </a:moveTo>
                      <a:lnTo>
                        <a:pt x="23755" y="0"/>
                      </a:lnTo>
                      <a:lnTo>
                        <a:pt x="0" y="9501"/>
                      </a:lnTo>
                      <a:lnTo>
                        <a:pt x="95014" y="9501"/>
                      </a:lnTo>
                      <a:close/>
                    </a:path>
                  </a:pathLst>
                </a:custGeom>
                <a:noFill/>
                <a:ln w="9525" cap="sq"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706;p59"/>
                <p:cNvSpPr/>
                <p:nvPr/>
              </p:nvSpPr>
              <p:spPr>
                <a:xfrm>
                  <a:off x="4421361" y="4047756"/>
                  <a:ext cx="507618" cy="344709"/>
                </a:xfrm>
                <a:custGeom>
                  <a:avLst/>
                  <a:gdLst/>
                  <a:ahLst/>
                  <a:cxnLst/>
                  <a:rect l="l" t="t" r="r" b="b"/>
                  <a:pathLst>
                    <a:path w="95015" h="64522" fill="none" extrusionOk="0">
                      <a:moveTo>
                        <a:pt x="0" y="1"/>
                      </a:moveTo>
                      <a:lnTo>
                        <a:pt x="0" y="64521"/>
                      </a:lnTo>
                      <a:lnTo>
                        <a:pt x="95014" y="64521"/>
                      </a:lnTo>
                      <a:lnTo>
                        <a:pt x="95014" y="35846"/>
                      </a:lnTo>
                      <a:lnTo>
                        <a:pt x="95014" y="35846"/>
                      </a:lnTo>
                      <a:lnTo>
                        <a:pt x="95014" y="26286"/>
                      </a:lnTo>
                      <a:lnTo>
                        <a:pt x="95014" y="1"/>
                      </a:lnTo>
                      <a:close/>
                    </a:path>
                  </a:pathLst>
                </a:custGeom>
                <a:noFill/>
                <a:ln w="9525" cap="flat" cmpd="sng">
                  <a:solidFill>
                    <a:srgbClr val="DBE2E7"/>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8707;p59"/>
              <p:cNvGrpSpPr/>
              <p:nvPr/>
            </p:nvGrpSpPr>
            <p:grpSpPr>
              <a:xfrm>
                <a:off x="4928973" y="4189418"/>
                <a:ext cx="507596" cy="203047"/>
                <a:chOff x="4928973" y="4189418"/>
                <a:chExt cx="507596" cy="203047"/>
              </a:xfrm>
            </p:grpSpPr>
            <p:sp>
              <p:nvSpPr>
                <p:cNvPr id="18" name="Google Shape;8708;p59"/>
                <p:cNvSpPr/>
                <p:nvPr/>
              </p:nvSpPr>
              <p:spPr>
                <a:xfrm>
                  <a:off x="4928973" y="4189418"/>
                  <a:ext cx="507596" cy="50759"/>
                </a:xfrm>
                <a:custGeom>
                  <a:avLst/>
                  <a:gdLst/>
                  <a:ahLst/>
                  <a:cxnLst/>
                  <a:rect l="l" t="t" r="r" b="b"/>
                  <a:pathLst>
                    <a:path w="95011" h="9501" fill="none" extrusionOk="0">
                      <a:moveTo>
                        <a:pt x="95011" y="9501"/>
                      </a:moveTo>
                      <a:lnTo>
                        <a:pt x="71260" y="0"/>
                      </a:lnTo>
                      <a:lnTo>
                        <a:pt x="0" y="0"/>
                      </a:lnTo>
                      <a:lnTo>
                        <a:pt x="0" y="9501"/>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709;p59"/>
                <p:cNvSpPr/>
                <p:nvPr/>
              </p:nvSpPr>
              <p:spPr>
                <a:xfrm>
                  <a:off x="4928973" y="4240172"/>
                  <a:ext cx="507596" cy="152293"/>
                </a:xfrm>
                <a:custGeom>
                  <a:avLst/>
                  <a:gdLst/>
                  <a:ahLst/>
                  <a:cxnLst/>
                  <a:rect l="l" t="t" r="r" b="b"/>
                  <a:pathLst>
                    <a:path w="95011" h="28506" fill="none" extrusionOk="0">
                      <a:moveTo>
                        <a:pt x="0" y="28505"/>
                      </a:moveTo>
                      <a:lnTo>
                        <a:pt x="0" y="28505"/>
                      </a:lnTo>
                      <a:lnTo>
                        <a:pt x="95011" y="28505"/>
                      </a:lnTo>
                      <a:lnTo>
                        <a:pt x="95011" y="1"/>
                      </a:lnTo>
                      <a:lnTo>
                        <a:pt x="0" y="1"/>
                      </a:lnTo>
                      <a:close/>
                    </a:path>
                  </a:pathLst>
                </a:custGeom>
                <a:noFill/>
                <a:ln w="9525" cap="flat" cmpd="sng">
                  <a:solidFill>
                    <a:srgbClr val="869FB1"/>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 name="Google Shape;8710;p59"/>
            <p:cNvGrpSpPr/>
            <p:nvPr/>
          </p:nvGrpSpPr>
          <p:grpSpPr>
            <a:xfrm>
              <a:off x="4482186" y="3641905"/>
              <a:ext cx="397605" cy="349784"/>
              <a:chOff x="2906375" y="1159725"/>
              <a:chExt cx="1860575" cy="1636800"/>
            </a:xfrm>
          </p:grpSpPr>
          <p:sp>
            <p:nvSpPr>
              <p:cNvPr id="11" name="Google Shape;8711;p59"/>
              <p:cNvSpPr/>
              <p:nvPr/>
            </p:nvSpPr>
            <p:spPr>
              <a:xfrm>
                <a:off x="2906375" y="1159725"/>
                <a:ext cx="1860575" cy="1320800"/>
              </a:xfrm>
              <a:custGeom>
                <a:avLst/>
                <a:gdLst/>
                <a:ahLst/>
                <a:cxnLst/>
                <a:rect l="l" t="t" r="r" b="b"/>
                <a:pathLst>
                  <a:path w="74423" h="52832" fill="none" extrusionOk="0">
                    <a:moveTo>
                      <a:pt x="74300" y="9469"/>
                    </a:moveTo>
                    <a:cubicBezTo>
                      <a:pt x="74046" y="6953"/>
                      <a:pt x="72972" y="4566"/>
                      <a:pt x="71233" y="2899"/>
                    </a:cubicBezTo>
                    <a:cubicBezTo>
                      <a:pt x="71029" y="2682"/>
                      <a:pt x="70807" y="2484"/>
                      <a:pt x="70569" y="2305"/>
                    </a:cubicBezTo>
                    <a:cubicBezTo>
                      <a:pt x="70326" y="2123"/>
                      <a:pt x="70133" y="1933"/>
                      <a:pt x="69847" y="1767"/>
                    </a:cubicBezTo>
                    <a:cubicBezTo>
                      <a:pt x="69576" y="1596"/>
                      <a:pt x="69301" y="1435"/>
                      <a:pt x="69030" y="1280"/>
                    </a:cubicBezTo>
                    <a:cubicBezTo>
                      <a:pt x="68792" y="1159"/>
                      <a:pt x="68599" y="1084"/>
                      <a:pt x="68385" y="985"/>
                    </a:cubicBezTo>
                    <a:cubicBezTo>
                      <a:pt x="67280" y="522"/>
                      <a:pt x="66290" y="276"/>
                      <a:pt x="65270" y="188"/>
                    </a:cubicBezTo>
                    <a:cubicBezTo>
                      <a:pt x="63260" y="1"/>
                      <a:pt x="61470" y="332"/>
                      <a:pt x="60001" y="803"/>
                    </a:cubicBezTo>
                    <a:cubicBezTo>
                      <a:pt x="58778" y="1194"/>
                      <a:pt x="57603" y="1727"/>
                      <a:pt x="56500" y="2385"/>
                    </a:cubicBezTo>
                    <a:cubicBezTo>
                      <a:pt x="56396" y="1617"/>
                      <a:pt x="56273" y="1012"/>
                      <a:pt x="56179" y="613"/>
                    </a:cubicBezTo>
                    <a:cubicBezTo>
                      <a:pt x="56104" y="298"/>
                      <a:pt x="55821" y="73"/>
                      <a:pt x="55497" y="78"/>
                    </a:cubicBezTo>
                    <a:lnTo>
                      <a:pt x="38984" y="255"/>
                    </a:lnTo>
                    <a:lnTo>
                      <a:pt x="35208" y="295"/>
                    </a:lnTo>
                    <a:lnTo>
                      <a:pt x="18696" y="472"/>
                    </a:lnTo>
                    <a:cubicBezTo>
                      <a:pt x="18370" y="474"/>
                      <a:pt x="18091" y="704"/>
                      <a:pt x="18027" y="1023"/>
                    </a:cubicBezTo>
                    <a:cubicBezTo>
                      <a:pt x="17941" y="1422"/>
                      <a:pt x="17829" y="2026"/>
                      <a:pt x="17741" y="2800"/>
                    </a:cubicBezTo>
                    <a:cubicBezTo>
                      <a:pt x="16625" y="2163"/>
                      <a:pt x="15439" y="1657"/>
                      <a:pt x="14211" y="1290"/>
                    </a:cubicBezTo>
                    <a:cubicBezTo>
                      <a:pt x="12731" y="854"/>
                      <a:pt x="10935" y="560"/>
                      <a:pt x="8931" y="790"/>
                    </a:cubicBezTo>
                    <a:cubicBezTo>
                      <a:pt x="7908" y="900"/>
                      <a:pt x="6923" y="1167"/>
                      <a:pt x="5832" y="1652"/>
                    </a:cubicBezTo>
                    <a:cubicBezTo>
                      <a:pt x="5620" y="1756"/>
                      <a:pt x="5427" y="1839"/>
                      <a:pt x="5192" y="1965"/>
                    </a:cubicBezTo>
                    <a:cubicBezTo>
                      <a:pt x="4924" y="2125"/>
                      <a:pt x="4651" y="2291"/>
                      <a:pt x="4384" y="2465"/>
                    </a:cubicBezTo>
                    <a:cubicBezTo>
                      <a:pt x="4103" y="2639"/>
                      <a:pt x="3915" y="2832"/>
                      <a:pt x="3675" y="3019"/>
                    </a:cubicBezTo>
                    <a:cubicBezTo>
                      <a:pt x="3439" y="3204"/>
                      <a:pt x="3222" y="3407"/>
                      <a:pt x="3022" y="3627"/>
                    </a:cubicBezTo>
                    <a:cubicBezTo>
                      <a:pt x="1319" y="5332"/>
                      <a:pt x="294" y="7743"/>
                      <a:pt x="99" y="10261"/>
                    </a:cubicBezTo>
                    <a:cubicBezTo>
                      <a:pt x="0" y="11524"/>
                      <a:pt x="104" y="12828"/>
                      <a:pt x="466" y="14096"/>
                    </a:cubicBezTo>
                    <a:cubicBezTo>
                      <a:pt x="653" y="14725"/>
                      <a:pt x="875" y="15354"/>
                      <a:pt x="1175" y="15953"/>
                    </a:cubicBezTo>
                    <a:lnTo>
                      <a:pt x="1282" y="16181"/>
                    </a:lnTo>
                    <a:lnTo>
                      <a:pt x="1362" y="16341"/>
                    </a:lnTo>
                    <a:lnTo>
                      <a:pt x="1416" y="16432"/>
                    </a:lnTo>
                    <a:lnTo>
                      <a:pt x="1622" y="16794"/>
                    </a:lnTo>
                    <a:cubicBezTo>
                      <a:pt x="1769" y="17040"/>
                      <a:pt x="1986" y="17377"/>
                      <a:pt x="2168" y="17639"/>
                    </a:cubicBezTo>
                    <a:cubicBezTo>
                      <a:pt x="3672" y="19764"/>
                      <a:pt x="5719" y="21389"/>
                      <a:pt x="7890" y="22556"/>
                    </a:cubicBezTo>
                    <a:cubicBezTo>
                      <a:pt x="10076" y="23744"/>
                      <a:pt x="12329" y="24512"/>
                      <a:pt x="14535" y="25184"/>
                    </a:cubicBezTo>
                    <a:cubicBezTo>
                      <a:pt x="16734" y="25847"/>
                      <a:pt x="18883" y="26377"/>
                      <a:pt x="20907" y="26937"/>
                    </a:cubicBezTo>
                    <a:cubicBezTo>
                      <a:pt x="23058" y="27539"/>
                      <a:pt x="25044" y="27884"/>
                      <a:pt x="26553" y="28569"/>
                    </a:cubicBezTo>
                    <a:cubicBezTo>
                      <a:pt x="27991" y="29155"/>
                      <a:pt x="29136" y="30359"/>
                      <a:pt x="29449" y="31218"/>
                    </a:cubicBezTo>
                    <a:cubicBezTo>
                      <a:pt x="29527" y="31433"/>
                      <a:pt x="29583" y="31620"/>
                      <a:pt x="29583" y="31813"/>
                    </a:cubicBezTo>
                    <a:cubicBezTo>
                      <a:pt x="29591" y="31992"/>
                      <a:pt x="29572" y="32171"/>
                      <a:pt x="29532" y="32345"/>
                    </a:cubicBezTo>
                    <a:cubicBezTo>
                      <a:pt x="29436" y="32680"/>
                      <a:pt x="29099" y="33060"/>
                      <a:pt x="28702" y="33263"/>
                    </a:cubicBezTo>
                    <a:cubicBezTo>
                      <a:pt x="27926" y="33729"/>
                      <a:pt x="26880" y="33477"/>
                      <a:pt x="26733" y="33049"/>
                    </a:cubicBezTo>
                    <a:cubicBezTo>
                      <a:pt x="26396" y="32372"/>
                      <a:pt x="26414" y="31582"/>
                      <a:pt x="26644" y="31256"/>
                    </a:cubicBezTo>
                    <a:cubicBezTo>
                      <a:pt x="26888" y="30884"/>
                      <a:pt x="27300" y="30937"/>
                      <a:pt x="27273" y="30911"/>
                    </a:cubicBezTo>
                    <a:lnTo>
                      <a:pt x="27067" y="30825"/>
                    </a:lnTo>
                    <a:cubicBezTo>
                      <a:pt x="26928" y="30782"/>
                      <a:pt x="26669" y="30745"/>
                      <a:pt x="26361" y="30897"/>
                    </a:cubicBezTo>
                    <a:cubicBezTo>
                      <a:pt x="26045" y="31044"/>
                      <a:pt x="25777" y="31390"/>
                      <a:pt x="25595" y="31815"/>
                    </a:cubicBezTo>
                    <a:cubicBezTo>
                      <a:pt x="25408" y="32246"/>
                      <a:pt x="25298" y="32765"/>
                      <a:pt x="25379" y="33410"/>
                    </a:cubicBezTo>
                    <a:cubicBezTo>
                      <a:pt x="25403" y="33702"/>
                      <a:pt x="25590" y="34208"/>
                      <a:pt x="25855" y="34499"/>
                    </a:cubicBezTo>
                    <a:cubicBezTo>
                      <a:pt x="26117" y="34807"/>
                      <a:pt x="26444" y="35061"/>
                      <a:pt x="26810" y="35241"/>
                    </a:cubicBezTo>
                    <a:cubicBezTo>
                      <a:pt x="27560" y="35613"/>
                      <a:pt x="28456" y="35736"/>
                      <a:pt x="29398" y="35551"/>
                    </a:cubicBezTo>
                    <a:cubicBezTo>
                      <a:pt x="30316" y="35353"/>
                      <a:pt x="31298" y="34882"/>
                      <a:pt x="32032" y="33889"/>
                    </a:cubicBezTo>
                    <a:cubicBezTo>
                      <a:pt x="32422" y="33325"/>
                      <a:pt x="32615" y="32803"/>
                      <a:pt x="32722" y="32177"/>
                    </a:cubicBezTo>
                    <a:cubicBezTo>
                      <a:pt x="32776" y="31882"/>
                      <a:pt x="32797" y="31582"/>
                      <a:pt x="32784" y="31283"/>
                    </a:cubicBezTo>
                    <a:cubicBezTo>
                      <a:pt x="34828" y="34499"/>
                      <a:pt x="34919" y="37103"/>
                      <a:pt x="34413" y="41899"/>
                    </a:cubicBezTo>
                    <a:cubicBezTo>
                      <a:pt x="33530" y="50222"/>
                      <a:pt x="29511" y="52831"/>
                      <a:pt x="29511" y="52831"/>
                    </a:cubicBezTo>
                    <a:lnTo>
                      <a:pt x="37547" y="52743"/>
                    </a:lnTo>
                    <a:lnTo>
                      <a:pt x="37764" y="52743"/>
                    </a:lnTo>
                    <a:lnTo>
                      <a:pt x="45801" y="52655"/>
                    </a:lnTo>
                    <a:cubicBezTo>
                      <a:pt x="45801" y="52655"/>
                      <a:pt x="41725" y="50137"/>
                      <a:pt x="40668" y="41835"/>
                    </a:cubicBezTo>
                    <a:cubicBezTo>
                      <a:pt x="40058" y="37050"/>
                      <a:pt x="40092" y="34443"/>
                      <a:pt x="42067" y="31186"/>
                    </a:cubicBezTo>
                    <a:cubicBezTo>
                      <a:pt x="42059" y="31486"/>
                      <a:pt x="42089" y="31786"/>
                      <a:pt x="42150" y="32080"/>
                    </a:cubicBezTo>
                    <a:cubicBezTo>
                      <a:pt x="42271" y="32704"/>
                      <a:pt x="42474" y="33220"/>
                      <a:pt x="42876" y="33777"/>
                    </a:cubicBezTo>
                    <a:cubicBezTo>
                      <a:pt x="43630" y="34754"/>
                      <a:pt x="44623" y="35203"/>
                      <a:pt x="45544" y="35380"/>
                    </a:cubicBezTo>
                    <a:cubicBezTo>
                      <a:pt x="46489" y="35546"/>
                      <a:pt x="47382" y="35404"/>
                      <a:pt x="48126" y="35013"/>
                    </a:cubicBezTo>
                    <a:cubicBezTo>
                      <a:pt x="48488" y="34826"/>
                      <a:pt x="48809" y="34566"/>
                      <a:pt x="49066" y="34251"/>
                    </a:cubicBezTo>
                    <a:cubicBezTo>
                      <a:pt x="49323" y="33954"/>
                      <a:pt x="49499" y="33445"/>
                      <a:pt x="49518" y="33153"/>
                    </a:cubicBezTo>
                    <a:cubicBezTo>
                      <a:pt x="49585" y="32508"/>
                      <a:pt x="49462" y="31992"/>
                      <a:pt x="49266" y="31564"/>
                    </a:cubicBezTo>
                    <a:cubicBezTo>
                      <a:pt x="49076" y="31143"/>
                      <a:pt x="48801" y="30801"/>
                      <a:pt x="48482" y="30662"/>
                    </a:cubicBezTo>
                    <a:cubicBezTo>
                      <a:pt x="48172" y="30517"/>
                      <a:pt x="47915" y="30560"/>
                      <a:pt x="47776" y="30606"/>
                    </a:cubicBezTo>
                    <a:lnTo>
                      <a:pt x="47570" y="30697"/>
                    </a:lnTo>
                    <a:cubicBezTo>
                      <a:pt x="47543" y="30721"/>
                      <a:pt x="47955" y="30662"/>
                      <a:pt x="48207" y="31028"/>
                    </a:cubicBezTo>
                    <a:cubicBezTo>
                      <a:pt x="48445" y="31347"/>
                      <a:pt x="48480" y="32136"/>
                      <a:pt x="48156" y="32821"/>
                    </a:cubicBezTo>
                    <a:cubicBezTo>
                      <a:pt x="48019" y="33250"/>
                      <a:pt x="46978" y="33525"/>
                      <a:pt x="46192" y="33078"/>
                    </a:cubicBezTo>
                    <a:cubicBezTo>
                      <a:pt x="45790" y="32883"/>
                      <a:pt x="45448" y="32508"/>
                      <a:pt x="45343" y="32177"/>
                    </a:cubicBezTo>
                    <a:cubicBezTo>
                      <a:pt x="45298" y="32005"/>
                      <a:pt x="45276" y="31826"/>
                      <a:pt x="45282" y="31647"/>
                    </a:cubicBezTo>
                    <a:cubicBezTo>
                      <a:pt x="45279" y="31454"/>
                      <a:pt x="45330" y="31264"/>
                      <a:pt x="45402" y="31047"/>
                    </a:cubicBezTo>
                    <a:cubicBezTo>
                      <a:pt x="45696" y="30183"/>
                      <a:pt x="46818" y="28954"/>
                      <a:pt x="48241" y="28339"/>
                    </a:cubicBezTo>
                    <a:cubicBezTo>
                      <a:pt x="49735" y="27622"/>
                      <a:pt x="51713" y="27234"/>
                      <a:pt x="53851" y="26586"/>
                    </a:cubicBezTo>
                    <a:cubicBezTo>
                      <a:pt x="55861" y="25984"/>
                      <a:pt x="57999" y="25408"/>
                      <a:pt x="60185" y="24699"/>
                    </a:cubicBezTo>
                    <a:cubicBezTo>
                      <a:pt x="62372" y="23979"/>
                      <a:pt x="64609" y="23163"/>
                      <a:pt x="66772" y="21929"/>
                    </a:cubicBezTo>
                    <a:cubicBezTo>
                      <a:pt x="68918" y="20717"/>
                      <a:pt x="70930" y="19047"/>
                      <a:pt x="72386" y="16890"/>
                    </a:cubicBezTo>
                    <a:cubicBezTo>
                      <a:pt x="72563" y="16622"/>
                      <a:pt x="72774" y="16283"/>
                      <a:pt x="72916" y="16034"/>
                    </a:cubicBezTo>
                    <a:lnTo>
                      <a:pt x="73117" y="15664"/>
                    </a:lnTo>
                    <a:lnTo>
                      <a:pt x="73165" y="15573"/>
                    </a:lnTo>
                    <a:lnTo>
                      <a:pt x="73243" y="15413"/>
                    </a:lnTo>
                    <a:lnTo>
                      <a:pt x="73347" y="15183"/>
                    </a:lnTo>
                    <a:cubicBezTo>
                      <a:pt x="73639" y="14578"/>
                      <a:pt x="73845" y="13944"/>
                      <a:pt x="74016" y="13309"/>
                    </a:cubicBezTo>
                    <a:cubicBezTo>
                      <a:pt x="74351" y="12035"/>
                      <a:pt x="74423" y="10729"/>
                      <a:pt x="74300" y="9469"/>
                    </a:cubicBezTo>
                    <a:close/>
                    <a:moveTo>
                      <a:pt x="21867" y="23527"/>
                    </a:moveTo>
                    <a:cubicBezTo>
                      <a:pt x="19791" y="22930"/>
                      <a:pt x="17668" y="22379"/>
                      <a:pt x="15594" y="21729"/>
                    </a:cubicBezTo>
                    <a:cubicBezTo>
                      <a:pt x="13531" y="21078"/>
                      <a:pt x="11470" y="20332"/>
                      <a:pt x="9675" y="19325"/>
                    </a:cubicBezTo>
                    <a:cubicBezTo>
                      <a:pt x="7876" y="18319"/>
                      <a:pt x="6273" y="17040"/>
                      <a:pt x="5176" y="15509"/>
                    </a:cubicBezTo>
                    <a:cubicBezTo>
                      <a:pt x="5042" y="15314"/>
                      <a:pt x="4948" y="15185"/>
                      <a:pt x="4807" y="14955"/>
                    </a:cubicBezTo>
                    <a:lnTo>
                      <a:pt x="4598" y="14597"/>
                    </a:lnTo>
                    <a:lnTo>
                      <a:pt x="4555" y="14522"/>
                    </a:lnTo>
                    <a:cubicBezTo>
                      <a:pt x="4574" y="14554"/>
                      <a:pt x="4536" y="14476"/>
                      <a:pt x="4536" y="14476"/>
                    </a:cubicBezTo>
                    <a:lnTo>
                      <a:pt x="4467" y="14326"/>
                    </a:lnTo>
                    <a:cubicBezTo>
                      <a:pt x="4263" y="13941"/>
                      <a:pt x="4116" y="13523"/>
                      <a:pt x="3988" y="13106"/>
                    </a:cubicBezTo>
                    <a:cubicBezTo>
                      <a:pt x="3739" y="12268"/>
                      <a:pt x="3661" y="11380"/>
                      <a:pt x="3723" y="10521"/>
                    </a:cubicBezTo>
                    <a:cubicBezTo>
                      <a:pt x="3843" y="8805"/>
                      <a:pt x="4526" y="7191"/>
                      <a:pt x="5593" y="6124"/>
                    </a:cubicBezTo>
                    <a:cubicBezTo>
                      <a:pt x="5832" y="5840"/>
                      <a:pt x="6158" y="5610"/>
                      <a:pt x="6412" y="5406"/>
                    </a:cubicBezTo>
                    <a:cubicBezTo>
                      <a:pt x="6543" y="5326"/>
                      <a:pt x="6667" y="5235"/>
                      <a:pt x="6790" y="5142"/>
                    </a:cubicBezTo>
                    <a:cubicBezTo>
                      <a:pt x="6961" y="5040"/>
                      <a:pt x="7194" y="4933"/>
                      <a:pt x="7392" y="4831"/>
                    </a:cubicBezTo>
                    <a:cubicBezTo>
                      <a:pt x="7967" y="4558"/>
                      <a:pt x="8703" y="4307"/>
                      <a:pt x="9380" y="4232"/>
                    </a:cubicBezTo>
                    <a:cubicBezTo>
                      <a:pt x="10761" y="4034"/>
                      <a:pt x="12126" y="4197"/>
                      <a:pt x="13298" y="4515"/>
                    </a:cubicBezTo>
                    <a:cubicBezTo>
                      <a:pt x="14478" y="4831"/>
                      <a:pt x="15474" y="5286"/>
                      <a:pt x="16269" y="5695"/>
                    </a:cubicBezTo>
                    <a:cubicBezTo>
                      <a:pt x="16732" y="5936"/>
                      <a:pt x="17179" y="6201"/>
                      <a:pt x="17612" y="6493"/>
                    </a:cubicBezTo>
                    <a:cubicBezTo>
                      <a:pt x="17800" y="10799"/>
                      <a:pt x="19221" y="16754"/>
                      <a:pt x="24573" y="22090"/>
                    </a:cubicBezTo>
                    <a:cubicBezTo>
                      <a:pt x="25753" y="23265"/>
                      <a:pt x="26805" y="24327"/>
                      <a:pt x="27742" y="25296"/>
                    </a:cubicBezTo>
                    <a:cubicBezTo>
                      <a:pt x="25753" y="24437"/>
                      <a:pt x="23725" y="24089"/>
                      <a:pt x="21867" y="23527"/>
                    </a:cubicBezTo>
                    <a:close/>
                    <a:moveTo>
                      <a:pt x="70470" y="12397"/>
                    </a:moveTo>
                    <a:cubicBezTo>
                      <a:pt x="70347" y="12817"/>
                      <a:pt x="70211" y="13234"/>
                      <a:pt x="70015" y="13628"/>
                    </a:cubicBezTo>
                    <a:lnTo>
                      <a:pt x="69948" y="13778"/>
                    </a:lnTo>
                    <a:cubicBezTo>
                      <a:pt x="69948" y="13778"/>
                      <a:pt x="69903" y="13874"/>
                      <a:pt x="69940" y="13807"/>
                    </a:cubicBezTo>
                    <a:lnTo>
                      <a:pt x="69889" y="13898"/>
                    </a:lnTo>
                    <a:lnTo>
                      <a:pt x="69689" y="14262"/>
                    </a:lnTo>
                    <a:cubicBezTo>
                      <a:pt x="69555" y="14498"/>
                      <a:pt x="69461" y="14626"/>
                      <a:pt x="69333" y="14827"/>
                    </a:cubicBezTo>
                    <a:cubicBezTo>
                      <a:pt x="68270" y="16379"/>
                      <a:pt x="66697" y="17688"/>
                      <a:pt x="64917" y="18737"/>
                    </a:cubicBezTo>
                    <a:cubicBezTo>
                      <a:pt x="63140" y="19786"/>
                      <a:pt x="61103" y="20572"/>
                      <a:pt x="59051" y="21268"/>
                    </a:cubicBezTo>
                    <a:cubicBezTo>
                      <a:pt x="56990" y="21961"/>
                      <a:pt x="54881" y="22556"/>
                      <a:pt x="52818" y="23198"/>
                    </a:cubicBezTo>
                    <a:cubicBezTo>
                      <a:pt x="50969" y="23800"/>
                      <a:pt x="48948" y="24193"/>
                      <a:pt x="46976" y="25095"/>
                    </a:cubicBezTo>
                    <a:cubicBezTo>
                      <a:pt x="47894" y="24105"/>
                      <a:pt x="48924" y="23021"/>
                      <a:pt x="50080" y="21817"/>
                    </a:cubicBezTo>
                    <a:cubicBezTo>
                      <a:pt x="55317" y="16368"/>
                      <a:pt x="56613" y="10387"/>
                      <a:pt x="56704" y="6078"/>
                    </a:cubicBezTo>
                    <a:cubicBezTo>
                      <a:pt x="57132" y="5776"/>
                      <a:pt x="57573" y="5500"/>
                      <a:pt x="58034" y="5251"/>
                    </a:cubicBezTo>
                    <a:cubicBezTo>
                      <a:pt x="58818" y="4826"/>
                      <a:pt x="59803" y="4349"/>
                      <a:pt x="60978" y="4009"/>
                    </a:cubicBezTo>
                    <a:cubicBezTo>
                      <a:pt x="62142" y="3664"/>
                      <a:pt x="63504" y="3474"/>
                      <a:pt x="64890" y="3640"/>
                    </a:cubicBezTo>
                    <a:cubicBezTo>
                      <a:pt x="65567" y="3702"/>
                      <a:pt x="66309" y="3937"/>
                      <a:pt x="66892" y="4197"/>
                    </a:cubicBezTo>
                    <a:cubicBezTo>
                      <a:pt x="67090" y="4296"/>
                      <a:pt x="67326" y="4398"/>
                      <a:pt x="67500" y="4497"/>
                    </a:cubicBezTo>
                    <a:cubicBezTo>
                      <a:pt x="67623" y="4585"/>
                      <a:pt x="67748" y="4673"/>
                      <a:pt x="67882" y="4753"/>
                    </a:cubicBezTo>
                    <a:cubicBezTo>
                      <a:pt x="68139" y="4949"/>
                      <a:pt x="68474" y="5174"/>
                      <a:pt x="68717" y="5452"/>
                    </a:cubicBezTo>
                    <a:cubicBezTo>
                      <a:pt x="69806" y="6496"/>
                      <a:pt x="70524" y="8096"/>
                      <a:pt x="70682" y="9809"/>
                    </a:cubicBezTo>
                    <a:cubicBezTo>
                      <a:pt x="70759" y="10663"/>
                      <a:pt x="70703" y="11551"/>
                      <a:pt x="70470" y="12397"/>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712;p59"/>
              <p:cNvSpPr/>
              <p:nvPr/>
            </p:nvSpPr>
            <p:spPr>
              <a:xfrm>
                <a:off x="3520750" y="2496900"/>
                <a:ext cx="656300" cy="214450"/>
              </a:xfrm>
              <a:custGeom>
                <a:avLst/>
                <a:gdLst/>
                <a:ahLst/>
                <a:cxnLst/>
                <a:rect l="l" t="t" r="r" b="b"/>
                <a:pathLst>
                  <a:path w="26252" h="8578" fill="none" extrusionOk="0">
                    <a:moveTo>
                      <a:pt x="26252" y="8347"/>
                    </a:moveTo>
                    <a:lnTo>
                      <a:pt x="108" y="8577"/>
                    </a:lnTo>
                    <a:lnTo>
                      <a:pt x="108" y="8577"/>
                    </a:lnTo>
                    <a:lnTo>
                      <a:pt x="1" y="281"/>
                    </a:lnTo>
                    <a:cubicBezTo>
                      <a:pt x="3" y="254"/>
                      <a:pt x="27" y="233"/>
                      <a:pt x="57" y="236"/>
                    </a:cubicBezTo>
                    <a:lnTo>
                      <a:pt x="57" y="236"/>
                    </a:lnTo>
                    <a:lnTo>
                      <a:pt x="26091" y="3"/>
                    </a:lnTo>
                    <a:cubicBezTo>
                      <a:pt x="26118" y="0"/>
                      <a:pt x="26142" y="22"/>
                      <a:pt x="26147" y="48"/>
                    </a:cubicBezTo>
                    <a:lnTo>
                      <a:pt x="26252" y="8345"/>
                    </a:lnTo>
                    <a:lnTo>
                      <a:pt x="26252" y="8345"/>
                    </a:lnTo>
                    <a:close/>
                  </a:path>
                </a:pathLst>
              </a:custGeom>
              <a:noFill/>
              <a:ln w="9525" cap="flat" cmpd="sng">
                <a:solidFill>
                  <a:srgbClr val="E3E9ED"/>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713;p59"/>
              <p:cNvSpPr/>
              <p:nvPr/>
            </p:nvSpPr>
            <p:spPr>
              <a:xfrm>
                <a:off x="3448300" y="2706900"/>
                <a:ext cx="803900" cy="89625"/>
              </a:xfrm>
              <a:custGeom>
                <a:avLst/>
                <a:gdLst/>
                <a:ahLst/>
                <a:cxnLst/>
                <a:rect l="l" t="t" r="r" b="b"/>
                <a:pathLst>
                  <a:path w="32156" h="3585" fill="none" extrusionOk="0">
                    <a:moveTo>
                      <a:pt x="32155" y="3244"/>
                    </a:moveTo>
                    <a:lnTo>
                      <a:pt x="35" y="3584"/>
                    </a:lnTo>
                    <a:lnTo>
                      <a:pt x="35" y="3584"/>
                    </a:lnTo>
                    <a:lnTo>
                      <a:pt x="3" y="399"/>
                    </a:lnTo>
                    <a:cubicBezTo>
                      <a:pt x="0" y="367"/>
                      <a:pt x="27" y="343"/>
                      <a:pt x="57" y="343"/>
                    </a:cubicBezTo>
                    <a:lnTo>
                      <a:pt x="32067" y="1"/>
                    </a:lnTo>
                    <a:cubicBezTo>
                      <a:pt x="32096" y="1"/>
                      <a:pt x="32120" y="25"/>
                      <a:pt x="32123" y="57"/>
                    </a:cubicBezTo>
                    <a:lnTo>
                      <a:pt x="32155" y="3244"/>
                    </a:lnTo>
                    <a:close/>
                  </a:path>
                </a:pathLst>
              </a:custGeom>
              <a:noFill/>
              <a:ln w="9525" cap="flat" cmpd="sng">
                <a:solidFill>
                  <a:srgbClr val="E3E9ED"/>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714;p59"/>
              <p:cNvSpPr/>
              <p:nvPr/>
            </p:nvSpPr>
            <p:spPr>
              <a:xfrm>
                <a:off x="3674575" y="1339775"/>
                <a:ext cx="324050" cy="308175"/>
              </a:xfrm>
              <a:custGeom>
                <a:avLst/>
                <a:gdLst/>
                <a:ahLst/>
                <a:cxnLst/>
                <a:rect l="l" t="t" r="r" b="b"/>
                <a:pathLst>
                  <a:path w="12962" h="12327" fill="none" extrusionOk="0">
                    <a:moveTo>
                      <a:pt x="6479" y="0"/>
                    </a:moveTo>
                    <a:lnTo>
                      <a:pt x="8484" y="4060"/>
                    </a:lnTo>
                    <a:lnTo>
                      <a:pt x="12961" y="4710"/>
                    </a:lnTo>
                    <a:lnTo>
                      <a:pt x="9720" y="7868"/>
                    </a:lnTo>
                    <a:lnTo>
                      <a:pt x="10486" y="12327"/>
                    </a:lnTo>
                    <a:lnTo>
                      <a:pt x="6479" y="10221"/>
                    </a:lnTo>
                    <a:lnTo>
                      <a:pt x="2476" y="12327"/>
                    </a:lnTo>
                    <a:lnTo>
                      <a:pt x="3241" y="7868"/>
                    </a:lnTo>
                    <a:lnTo>
                      <a:pt x="0" y="4710"/>
                    </a:lnTo>
                    <a:lnTo>
                      <a:pt x="4478" y="4060"/>
                    </a:lnTo>
                    <a:close/>
                  </a:path>
                </a:pathLst>
              </a:custGeom>
              <a:noFill/>
              <a:ln w="9525" cap="flat" cmpd="sng">
                <a:solidFill>
                  <a:srgbClr val="FFFFFF"/>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9" name="Google Shape;9963;p63"/>
          <p:cNvSpPr/>
          <p:nvPr/>
        </p:nvSpPr>
        <p:spPr>
          <a:xfrm>
            <a:off x="4704762" y="3950027"/>
            <a:ext cx="358056" cy="369913"/>
          </a:xfrm>
          <a:custGeom>
            <a:avLst/>
            <a:gdLst/>
            <a:ahLst/>
            <a:cxnLst/>
            <a:rect l="l" t="t" r="r" b="b"/>
            <a:pathLst>
              <a:path w="12382" h="12792" extrusionOk="0">
                <a:moveTo>
                  <a:pt x="11594" y="1670"/>
                </a:moveTo>
                <a:lnTo>
                  <a:pt x="11594" y="2899"/>
                </a:lnTo>
                <a:cubicBezTo>
                  <a:pt x="11594" y="3970"/>
                  <a:pt x="10775" y="4883"/>
                  <a:pt x="9735" y="4946"/>
                </a:cubicBezTo>
                <a:cubicBezTo>
                  <a:pt x="9861" y="4631"/>
                  <a:pt x="9924" y="4190"/>
                  <a:pt x="9924" y="3781"/>
                </a:cubicBezTo>
                <a:lnTo>
                  <a:pt x="9924" y="1670"/>
                </a:lnTo>
                <a:close/>
                <a:moveTo>
                  <a:pt x="2489" y="1733"/>
                </a:moveTo>
                <a:lnTo>
                  <a:pt x="2489" y="3812"/>
                </a:lnTo>
                <a:cubicBezTo>
                  <a:pt x="2489" y="4253"/>
                  <a:pt x="2584" y="4631"/>
                  <a:pt x="2678" y="5041"/>
                </a:cubicBezTo>
                <a:cubicBezTo>
                  <a:pt x="1638" y="4915"/>
                  <a:pt x="851" y="4033"/>
                  <a:pt x="851" y="2993"/>
                </a:cubicBezTo>
                <a:lnTo>
                  <a:pt x="851" y="1733"/>
                </a:lnTo>
                <a:close/>
                <a:moveTo>
                  <a:pt x="9105" y="882"/>
                </a:moveTo>
                <a:lnTo>
                  <a:pt x="9105" y="3812"/>
                </a:lnTo>
                <a:cubicBezTo>
                  <a:pt x="9105" y="5419"/>
                  <a:pt x="7813" y="6679"/>
                  <a:pt x="6207" y="6679"/>
                </a:cubicBezTo>
                <a:cubicBezTo>
                  <a:pt x="4600" y="6679"/>
                  <a:pt x="3308" y="5387"/>
                  <a:pt x="3308" y="3812"/>
                </a:cubicBezTo>
                <a:lnTo>
                  <a:pt x="3308" y="882"/>
                </a:lnTo>
                <a:close/>
                <a:moveTo>
                  <a:pt x="6648" y="7467"/>
                </a:moveTo>
                <a:lnTo>
                  <a:pt x="6648" y="8601"/>
                </a:lnTo>
                <a:lnTo>
                  <a:pt x="5797" y="8601"/>
                </a:lnTo>
                <a:lnTo>
                  <a:pt x="5797" y="7467"/>
                </a:lnTo>
                <a:cubicBezTo>
                  <a:pt x="5923" y="7467"/>
                  <a:pt x="6081" y="7498"/>
                  <a:pt x="6207" y="7498"/>
                </a:cubicBezTo>
                <a:cubicBezTo>
                  <a:pt x="6301" y="7498"/>
                  <a:pt x="6459" y="7498"/>
                  <a:pt x="6648" y="7467"/>
                </a:cubicBezTo>
                <a:close/>
                <a:moveTo>
                  <a:pt x="7057" y="9389"/>
                </a:moveTo>
                <a:cubicBezTo>
                  <a:pt x="7309" y="9389"/>
                  <a:pt x="7498" y="9609"/>
                  <a:pt x="7498" y="9830"/>
                </a:cubicBezTo>
                <a:lnTo>
                  <a:pt x="7498" y="10271"/>
                </a:lnTo>
                <a:lnTo>
                  <a:pt x="5009" y="10271"/>
                </a:lnTo>
                <a:lnTo>
                  <a:pt x="5009" y="9830"/>
                </a:lnTo>
                <a:lnTo>
                  <a:pt x="4978" y="9830"/>
                </a:lnTo>
                <a:cubicBezTo>
                  <a:pt x="4978" y="9609"/>
                  <a:pt x="5167" y="9389"/>
                  <a:pt x="5419" y="9389"/>
                </a:cubicBezTo>
                <a:close/>
                <a:moveTo>
                  <a:pt x="8727" y="11090"/>
                </a:moveTo>
                <a:cubicBezTo>
                  <a:pt x="8948" y="11090"/>
                  <a:pt x="9105" y="11279"/>
                  <a:pt x="9105" y="11499"/>
                </a:cubicBezTo>
                <a:lnTo>
                  <a:pt x="9105" y="11909"/>
                </a:lnTo>
                <a:lnTo>
                  <a:pt x="3308" y="11909"/>
                </a:lnTo>
                <a:lnTo>
                  <a:pt x="3308" y="11499"/>
                </a:lnTo>
                <a:cubicBezTo>
                  <a:pt x="3308" y="11247"/>
                  <a:pt x="3529" y="11090"/>
                  <a:pt x="3718" y="11090"/>
                </a:cubicBezTo>
                <a:close/>
                <a:moveTo>
                  <a:pt x="2899" y="0"/>
                </a:moveTo>
                <a:cubicBezTo>
                  <a:pt x="2647" y="0"/>
                  <a:pt x="2489" y="189"/>
                  <a:pt x="2489" y="410"/>
                </a:cubicBezTo>
                <a:lnTo>
                  <a:pt x="2489" y="819"/>
                </a:lnTo>
                <a:lnTo>
                  <a:pt x="410" y="819"/>
                </a:lnTo>
                <a:cubicBezTo>
                  <a:pt x="221" y="882"/>
                  <a:pt x="0" y="1040"/>
                  <a:pt x="0" y="1292"/>
                </a:cubicBezTo>
                <a:lnTo>
                  <a:pt x="0" y="2930"/>
                </a:lnTo>
                <a:cubicBezTo>
                  <a:pt x="0" y="4568"/>
                  <a:pt x="1323" y="5860"/>
                  <a:pt x="2930" y="5860"/>
                </a:cubicBezTo>
                <a:lnTo>
                  <a:pt x="3119" y="5860"/>
                </a:lnTo>
                <a:cubicBezTo>
                  <a:pt x="3560" y="6522"/>
                  <a:pt x="4222" y="7026"/>
                  <a:pt x="4978" y="7309"/>
                </a:cubicBezTo>
                <a:lnTo>
                  <a:pt x="4978" y="8695"/>
                </a:lnTo>
                <a:cubicBezTo>
                  <a:pt x="4505" y="8853"/>
                  <a:pt x="4159" y="9326"/>
                  <a:pt x="4159" y="9861"/>
                </a:cubicBezTo>
                <a:lnTo>
                  <a:pt x="4159" y="10302"/>
                </a:lnTo>
                <a:lnTo>
                  <a:pt x="3749" y="10302"/>
                </a:lnTo>
                <a:cubicBezTo>
                  <a:pt x="3088" y="10302"/>
                  <a:pt x="2521" y="10869"/>
                  <a:pt x="2521" y="11531"/>
                </a:cubicBezTo>
                <a:lnTo>
                  <a:pt x="2521" y="12350"/>
                </a:lnTo>
                <a:cubicBezTo>
                  <a:pt x="2521" y="12571"/>
                  <a:pt x="2741" y="12791"/>
                  <a:pt x="2930" y="12791"/>
                </a:cubicBezTo>
                <a:lnTo>
                  <a:pt x="9546" y="12791"/>
                </a:lnTo>
                <a:cubicBezTo>
                  <a:pt x="9767" y="12791"/>
                  <a:pt x="9924" y="12571"/>
                  <a:pt x="9924" y="12350"/>
                </a:cubicBezTo>
                <a:lnTo>
                  <a:pt x="9924" y="11499"/>
                </a:lnTo>
                <a:cubicBezTo>
                  <a:pt x="9924" y="10806"/>
                  <a:pt x="9389" y="10271"/>
                  <a:pt x="8727" y="10271"/>
                </a:cubicBezTo>
                <a:lnTo>
                  <a:pt x="8286" y="10271"/>
                </a:lnTo>
                <a:lnTo>
                  <a:pt x="8286" y="9830"/>
                </a:lnTo>
                <a:cubicBezTo>
                  <a:pt x="8286" y="9294"/>
                  <a:pt x="7939" y="8853"/>
                  <a:pt x="7467" y="8664"/>
                </a:cubicBezTo>
                <a:lnTo>
                  <a:pt x="7467" y="7278"/>
                </a:lnTo>
                <a:cubicBezTo>
                  <a:pt x="8191" y="6994"/>
                  <a:pt x="8885" y="6490"/>
                  <a:pt x="9294" y="5828"/>
                </a:cubicBezTo>
                <a:lnTo>
                  <a:pt x="9515" y="5828"/>
                </a:lnTo>
                <a:cubicBezTo>
                  <a:pt x="11121" y="5828"/>
                  <a:pt x="12382" y="4505"/>
                  <a:pt x="12382" y="2899"/>
                </a:cubicBezTo>
                <a:lnTo>
                  <a:pt x="12382" y="1260"/>
                </a:lnTo>
                <a:cubicBezTo>
                  <a:pt x="12382" y="1008"/>
                  <a:pt x="12193" y="819"/>
                  <a:pt x="11972" y="819"/>
                </a:cubicBezTo>
                <a:lnTo>
                  <a:pt x="9893" y="819"/>
                </a:lnTo>
                <a:lnTo>
                  <a:pt x="9893" y="410"/>
                </a:lnTo>
                <a:cubicBezTo>
                  <a:pt x="9893" y="189"/>
                  <a:pt x="9704" y="0"/>
                  <a:pt x="9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 and Algorithms used:</a:t>
            </a:r>
            <a:endParaRPr lang="en-US" dirty="0"/>
          </a:p>
        </p:txBody>
      </p:sp>
      <p:sp>
        <p:nvSpPr>
          <p:cNvPr id="3" name="Subtitle 2"/>
          <p:cNvSpPr>
            <a:spLocks noGrp="1"/>
          </p:cNvSpPr>
          <p:nvPr>
            <p:ph type="subTitle" idx="1"/>
          </p:nvPr>
        </p:nvSpPr>
        <p:spPr>
          <a:xfrm>
            <a:off x="4764101" y="1747039"/>
            <a:ext cx="4177474" cy="1469400"/>
          </a:xfrm>
        </p:spPr>
        <p:txBody>
          <a:bodyPr/>
          <a:lstStyle/>
          <a:p>
            <a:pPr>
              <a:buFont typeface="+mj-lt"/>
              <a:buAutoNum type="arabicPeriod"/>
            </a:pPr>
            <a:r>
              <a:rPr lang="en-US" sz="1600" dirty="0" smtClean="0"/>
              <a:t>System Design.</a:t>
            </a:r>
          </a:p>
          <a:p>
            <a:pPr>
              <a:buFont typeface="+mj-lt"/>
              <a:buAutoNum type="arabicPeriod"/>
            </a:pPr>
            <a:r>
              <a:rPr lang="en-US" sz="1600" dirty="0" smtClean="0"/>
              <a:t>Project Overview.</a:t>
            </a:r>
          </a:p>
          <a:p>
            <a:pPr>
              <a:buFont typeface="+mj-lt"/>
              <a:buAutoNum type="arabicPeriod"/>
            </a:pPr>
            <a:r>
              <a:rPr lang="en-US" sz="1600" dirty="0" smtClean="0"/>
              <a:t>Requirements Gathering.</a:t>
            </a:r>
          </a:p>
          <a:p>
            <a:pPr>
              <a:buFont typeface="+mj-lt"/>
              <a:buAutoNum type="arabicPeriod"/>
            </a:pPr>
            <a:r>
              <a:rPr lang="en-US" sz="1600" dirty="0" smtClean="0"/>
              <a:t>Plan Implementation.</a:t>
            </a:r>
          </a:p>
          <a:p>
            <a:pPr>
              <a:buFont typeface="+mj-lt"/>
              <a:buAutoNum type="arabicPeriod"/>
            </a:pPr>
            <a:r>
              <a:rPr lang="en-US" sz="1600" dirty="0" smtClean="0"/>
              <a:t>Testing.</a:t>
            </a:r>
          </a:p>
          <a:p>
            <a:pPr>
              <a:buFont typeface="+mj-lt"/>
              <a:buAutoNum type="arabicPeriod"/>
            </a:pPr>
            <a:r>
              <a:rPr lang="en-US" sz="1600" dirty="0" smtClean="0"/>
              <a:t>Documentation.</a:t>
            </a:r>
          </a:p>
          <a:p>
            <a:pPr>
              <a:buFont typeface="+mj-lt"/>
              <a:buAutoNum type="arabicPeriod"/>
            </a:pPr>
            <a:r>
              <a:rPr lang="en-US" sz="1600" dirty="0" smtClean="0"/>
              <a:t>Resource Allocation.</a:t>
            </a:r>
          </a:p>
          <a:p>
            <a:pPr>
              <a:buFont typeface="+mj-lt"/>
              <a:buAutoNum type="arabicPeriod"/>
            </a:pPr>
            <a:r>
              <a:rPr lang="en-US" sz="1600" dirty="0" smtClean="0"/>
              <a:t>Deployment.</a:t>
            </a:r>
            <a:endParaRPr lang="en-US" sz="1600" dirty="0"/>
          </a:p>
        </p:txBody>
      </p:sp>
      <p:sp>
        <p:nvSpPr>
          <p:cNvPr id="4" name="Subtitle 3"/>
          <p:cNvSpPr>
            <a:spLocks noGrp="1"/>
          </p:cNvSpPr>
          <p:nvPr>
            <p:ph type="subTitle" idx="2"/>
          </p:nvPr>
        </p:nvSpPr>
        <p:spPr>
          <a:xfrm>
            <a:off x="840631" y="1726099"/>
            <a:ext cx="3249738" cy="1469400"/>
          </a:xfrm>
        </p:spPr>
        <p:txBody>
          <a:bodyPr/>
          <a:lstStyle/>
          <a:p>
            <a:pPr>
              <a:buFont typeface="+mj-lt"/>
              <a:buAutoNum type="arabicPeriod"/>
            </a:pPr>
            <a:r>
              <a:rPr lang="en-US" sz="1600" dirty="0" smtClean="0"/>
              <a:t>Object-Oriented Design.</a:t>
            </a:r>
          </a:p>
          <a:p>
            <a:pPr>
              <a:buFont typeface="+mj-lt"/>
              <a:buAutoNum type="arabicPeriod"/>
            </a:pPr>
            <a:r>
              <a:rPr lang="en-US" sz="1600" dirty="0" smtClean="0"/>
              <a:t>CRUD Operations.</a:t>
            </a:r>
          </a:p>
          <a:p>
            <a:pPr>
              <a:buFont typeface="+mj-lt"/>
              <a:buAutoNum type="arabicPeriod"/>
            </a:pPr>
            <a:r>
              <a:rPr lang="en-US" sz="1600" dirty="0" smtClean="0"/>
              <a:t>Date Comparison.</a:t>
            </a:r>
          </a:p>
          <a:p>
            <a:pPr>
              <a:buFont typeface="+mj-lt"/>
              <a:buAutoNum type="arabicPeriod"/>
            </a:pPr>
            <a:r>
              <a:rPr lang="en-US" sz="1600" dirty="0" smtClean="0"/>
              <a:t>Searching Method.</a:t>
            </a:r>
          </a:p>
          <a:p>
            <a:pPr>
              <a:buFont typeface="+mj-lt"/>
              <a:buAutoNum type="arabicPeriod"/>
            </a:pPr>
            <a:r>
              <a:rPr lang="en-US" sz="1600" dirty="0" smtClean="0"/>
              <a:t>Iteration loops.</a:t>
            </a:r>
          </a:p>
          <a:p>
            <a:pPr>
              <a:buFont typeface="+mj-lt"/>
              <a:buAutoNum type="arabicPeriod"/>
            </a:pPr>
            <a:r>
              <a:rPr lang="en-US" sz="1600" dirty="0" smtClean="0"/>
              <a:t>Input Handling.</a:t>
            </a:r>
          </a:p>
          <a:p>
            <a:pPr>
              <a:buFont typeface="+mj-lt"/>
              <a:buAutoNum type="arabicPeriod"/>
            </a:pPr>
            <a:endParaRPr lang="en-US" sz="1600" dirty="0"/>
          </a:p>
        </p:txBody>
      </p:sp>
      <p:sp>
        <p:nvSpPr>
          <p:cNvPr id="5" name="Subtitle 4"/>
          <p:cNvSpPr>
            <a:spLocks noGrp="1"/>
          </p:cNvSpPr>
          <p:nvPr>
            <p:ph type="subTitle" idx="3"/>
          </p:nvPr>
        </p:nvSpPr>
        <p:spPr>
          <a:xfrm>
            <a:off x="714988" y="1169131"/>
            <a:ext cx="2610900" cy="483000"/>
          </a:xfrm>
        </p:spPr>
        <p:txBody>
          <a:bodyPr/>
          <a:lstStyle/>
          <a:p>
            <a:r>
              <a:rPr lang="en-US" sz="1800" dirty="0" smtClean="0"/>
              <a:t>Algorithms</a:t>
            </a:r>
            <a:endParaRPr lang="en-US" sz="1800" dirty="0"/>
          </a:p>
        </p:txBody>
      </p:sp>
      <p:sp>
        <p:nvSpPr>
          <p:cNvPr id="6" name="Subtitle 5"/>
          <p:cNvSpPr>
            <a:spLocks noGrp="1"/>
          </p:cNvSpPr>
          <p:nvPr>
            <p:ph type="subTitle" idx="4"/>
          </p:nvPr>
        </p:nvSpPr>
        <p:spPr>
          <a:xfrm>
            <a:off x="4722228" y="1169131"/>
            <a:ext cx="2610900" cy="483000"/>
          </a:xfrm>
        </p:spPr>
        <p:txBody>
          <a:bodyPr/>
          <a:lstStyle/>
          <a:p>
            <a:r>
              <a:rPr lang="en-US" dirty="0" smtClean="0"/>
              <a:t>Project Plan</a:t>
            </a:r>
            <a:endParaRPr lang="en-US" dirty="0"/>
          </a:p>
        </p:txBody>
      </p:sp>
      <p:grpSp>
        <p:nvGrpSpPr>
          <p:cNvPr id="82" name="Google Shape;8591;p59"/>
          <p:cNvGrpSpPr/>
          <p:nvPr/>
        </p:nvGrpSpPr>
        <p:grpSpPr>
          <a:xfrm rot="16200000">
            <a:off x="3021290" y="1040088"/>
            <a:ext cx="2412923" cy="4278368"/>
            <a:chOff x="4206459" y="1191441"/>
            <a:chExt cx="712557" cy="785901"/>
          </a:xfrm>
        </p:grpSpPr>
        <p:sp>
          <p:nvSpPr>
            <p:cNvPr id="83" name="Google Shape;8592;p59"/>
            <p:cNvSpPr/>
            <p:nvPr/>
          </p:nvSpPr>
          <p:spPr>
            <a:xfrm>
              <a:off x="4548248" y="1328649"/>
              <a:ext cx="325201" cy="32254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593;p59"/>
            <p:cNvSpPr/>
            <p:nvPr/>
          </p:nvSpPr>
          <p:spPr>
            <a:xfrm>
              <a:off x="4557499" y="1656607"/>
              <a:ext cx="306674" cy="306648"/>
            </a:xfrm>
            <a:custGeom>
              <a:avLst/>
              <a:gdLst/>
              <a:ahLst/>
              <a:cxnLst/>
              <a:rect l="l" t="t" r="r" b="b"/>
              <a:pathLst>
                <a:path w="24034" h="24032" extrusionOk="0">
                  <a:moveTo>
                    <a:pt x="12017" y="4775"/>
                  </a:moveTo>
                  <a:cubicBezTo>
                    <a:pt x="16016" y="4775"/>
                    <a:pt x="19258" y="8018"/>
                    <a:pt x="19258" y="12017"/>
                  </a:cubicBezTo>
                  <a:cubicBezTo>
                    <a:pt x="19258" y="16015"/>
                    <a:pt x="16016" y="19256"/>
                    <a:pt x="12019" y="19256"/>
                  </a:cubicBezTo>
                  <a:lnTo>
                    <a:pt x="12017" y="19256"/>
                  </a:lnTo>
                  <a:cubicBezTo>
                    <a:pt x="8019" y="19256"/>
                    <a:pt x="4778" y="16015"/>
                    <a:pt x="4778" y="12017"/>
                  </a:cubicBezTo>
                  <a:cubicBezTo>
                    <a:pt x="4778" y="8018"/>
                    <a:pt x="8019" y="4775"/>
                    <a:pt x="12017" y="4775"/>
                  </a:cubicBezTo>
                  <a:close/>
                  <a:moveTo>
                    <a:pt x="10336" y="0"/>
                  </a:moveTo>
                  <a:cubicBezTo>
                    <a:pt x="9932" y="0"/>
                    <a:pt x="9604" y="327"/>
                    <a:pt x="9604" y="732"/>
                  </a:cubicBezTo>
                  <a:lnTo>
                    <a:pt x="9604" y="2689"/>
                  </a:lnTo>
                  <a:cubicBezTo>
                    <a:pt x="8734" y="2913"/>
                    <a:pt x="7902" y="3259"/>
                    <a:pt x="7128" y="3714"/>
                  </a:cubicBezTo>
                  <a:lnTo>
                    <a:pt x="5745" y="2330"/>
                  </a:lnTo>
                  <a:cubicBezTo>
                    <a:pt x="5602" y="2187"/>
                    <a:pt x="5415" y="2115"/>
                    <a:pt x="5228" y="2115"/>
                  </a:cubicBezTo>
                  <a:cubicBezTo>
                    <a:pt x="5040" y="2115"/>
                    <a:pt x="4853" y="2187"/>
                    <a:pt x="4710" y="2330"/>
                  </a:cubicBezTo>
                  <a:lnTo>
                    <a:pt x="2332" y="4708"/>
                  </a:lnTo>
                  <a:cubicBezTo>
                    <a:pt x="2046" y="4995"/>
                    <a:pt x="2046" y="5457"/>
                    <a:pt x="2332" y="5744"/>
                  </a:cubicBezTo>
                  <a:lnTo>
                    <a:pt x="3716" y="7128"/>
                  </a:lnTo>
                  <a:cubicBezTo>
                    <a:pt x="3260" y="7900"/>
                    <a:pt x="2915" y="8734"/>
                    <a:pt x="2691" y="9602"/>
                  </a:cubicBezTo>
                  <a:lnTo>
                    <a:pt x="734" y="9602"/>
                  </a:lnTo>
                  <a:cubicBezTo>
                    <a:pt x="329" y="9602"/>
                    <a:pt x="1" y="9930"/>
                    <a:pt x="1" y="10335"/>
                  </a:cubicBezTo>
                  <a:lnTo>
                    <a:pt x="1" y="13698"/>
                  </a:lnTo>
                  <a:cubicBezTo>
                    <a:pt x="1" y="14101"/>
                    <a:pt x="329" y="14430"/>
                    <a:pt x="734" y="14430"/>
                  </a:cubicBezTo>
                  <a:lnTo>
                    <a:pt x="2691" y="14430"/>
                  </a:lnTo>
                  <a:cubicBezTo>
                    <a:pt x="2915" y="15298"/>
                    <a:pt x="3260" y="16132"/>
                    <a:pt x="3716" y="16904"/>
                  </a:cubicBezTo>
                  <a:lnTo>
                    <a:pt x="2332" y="18289"/>
                  </a:lnTo>
                  <a:cubicBezTo>
                    <a:pt x="2046" y="18574"/>
                    <a:pt x="2046" y="19038"/>
                    <a:pt x="2332" y="19323"/>
                  </a:cubicBezTo>
                  <a:lnTo>
                    <a:pt x="4710" y="21701"/>
                  </a:lnTo>
                  <a:cubicBezTo>
                    <a:pt x="4853" y="21845"/>
                    <a:pt x="5040" y="21916"/>
                    <a:pt x="5228" y="21916"/>
                  </a:cubicBezTo>
                  <a:cubicBezTo>
                    <a:pt x="5415" y="21916"/>
                    <a:pt x="5602" y="21845"/>
                    <a:pt x="5745" y="21701"/>
                  </a:cubicBezTo>
                  <a:lnTo>
                    <a:pt x="7128" y="20318"/>
                  </a:lnTo>
                  <a:cubicBezTo>
                    <a:pt x="7902" y="20774"/>
                    <a:pt x="8736" y="21118"/>
                    <a:pt x="9604" y="21343"/>
                  </a:cubicBezTo>
                  <a:lnTo>
                    <a:pt x="9604" y="23299"/>
                  </a:lnTo>
                  <a:cubicBezTo>
                    <a:pt x="9604" y="23705"/>
                    <a:pt x="9932" y="24031"/>
                    <a:pt x="10336" y="24031"/>
                  </a:cubicBezTo>
                  <a:lnTo>
                    <a:pt x="13699" y="24031"/>
                  </a:lnTo>
                  <a:cubicBezTo>
                    <a:pt x="14104" y="24031"/>
                    <a:pt x="14432" y="23705"/>
                    <a:pt x="14432" y="23299"/>
                  </a:cubicBezTo>
                  <a:lnTo>
                    <a:pt x="14432" y="21343"/>
                  </a:lnTo>
                  <a:cubicBezTo>
                    <a:pt x="15300" y="21118"/>
                    <a:pt x="16134" y="20773"/>
                    <a:pt x="16906" y="20318"/>
                  </a:cubicBezTo>
                  <a:lnTo>
                    <a:pt x="18290" y="21701"/>
                  </a:lnTo>
                  <a:cubicBezTo>
                    <a:pt x="18433" y="21844"/>
                    <a:pt x="18620" y="21915"/>
                    <a:pt x="18808" y="21915"/>
                  </a:cubicBezTo>
                  <a:cubicBezTo>
                    <a:pt x="18995" y="21915"/>
                    <a:pt x="19182" y="21844"/>
                    <a:pt x="19326" y="21701"/>
                  </a:cubicBezTo>
                  <a:lnTo>
                    <a:pt x="21704" y="19323"/>
                  </a:lnTo>
                  <a:cubicBezTo>
                    <a:pt x="21989" y="19037"/>
                    <a:pt x="21989" y="18574"/>
                    <a:pt x="21704" y="18287"/>
                  </a:cubicBezTo>
                  <a:lnTo>
                    <a:pt x="20320" y="16904"/>
                  </a:lnTo>
                  <a:cubicBezTo>
                    <a:pt x="20775" y="16130"/>
                    <a:pt x="21121" y="15298"/>
                    <a:pt x="21345" y="14430"/>
                  </a:cubicBezTo>
                  <a:lnTo>
                    <a:pt x="23302" y="14430"/>
                  </a:lnTo>
                  <a:cubicBezTo>
                    <a:pt x="23705" y="14430"/>
                    <a:pt x="24034" y="14101"/>
                    <a:pt x="24034" y="13696"/>
                  </a:cubicBezTo>
                  <a:lnTo>
                    <a:pt x="24034" y="10334"/>
                  </a:lnTo>
                  <a:cubicBezTo>
                    <a:pt x="24034" y="9930"/>
                    <a:pt x="23705" y="9602"/>
                    <a:pt x="23302" y="9602"/>
                  </a:cubicBezTo>
                  <a:lnTo>
                    <a:pt x="21343" y="9602"/>
                  </a:lnTo>
                  <a:cubicBezTo>
                    <a:pt x="21121" y="8734"/>
                    <a:pt x="20775" y="7900"/>
                    <a:pt x="20320" y="7128"/>
                  </a:cubicBezTo>
                  <a:lnTo>
                    <a:pt x="21704" y="5744"/>
                  </a:lnTo>
                  <a:cubicBezTo>
                    <a:pt x="21989" y="5457"/>
                    <a:pt x="21989" y="4995"/>
                    <a:pt x="21704" y="4708"/>
                  </a:cubicBezTo>
                  <a:lnTo>
                    <a:pt x="19326" y="2330"/>
                  </a:lnTo>
                  <a:cubicBezTo>
                    <a:pt x="19182" y="2187"/>
                    <a:pt x="18995" y="2115"/>
                    <a:pt x="18808" y="2115"/>
                  </a:cubicBezTo>
                  <a:cubicBezTo>
                    <a:pt x="18620" y="2115"/>
                    <a:pt x="18433" y="2187"/>
                    <a:pt x="18290" y="2330"/>
                  </a:cubicBezTo>
                  <a:lnTo>
                    <a:pt x="16906" y="3714"/>
                  </a:lnTo>
                  <a:cubicBezTo>
                    <a:pt x="16133" y="3259"/>
                    <a:pt x="15300" y="2913"/>
                    <a:pt x="14430" y="2689"/>
                  </a:cubicBezTo>
                  <a:lnTo>
                    <a:pt x="14430" y="732"/>
                  </a:lnTo>
                  <a:cubicBezTo>
                    <a:pt x="14430" y="327"/>
                    <a:pt x="14104" y="0"/>
                    <a:pt x="13699"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94;p59"/>
            <p:cNvSpPr/>
            <p:nvPr/>
          </p:nvSpPr>
          <p:spPr>
            <a:xfrm>
              <a:off x="4251067" y="1523035"/>
              <a:ext cx="327536" cy="325023"/>
            </a:xfrm>
            <a:custGeom>
              <a:avLst/>
              <a:gdLst/>
              <a:ahLst/>
              <a:cxnLst/>
              <a:rect l="l" t="t" r="r" b="b"/>
              <a:pathLst>
                <a:path w="25669" h="25472" extrusionOk="0">
                  <a:moveTo>
                    <a:pt x="12840" y="5002"/>
                  </a:moveTo>
                  <a:cubicBezTo>
                    <a:pt x="13949" y="5002"/>
                    <a:pt x="15075" y="5242"/>
                    <a:pt x="16144" y="5747"/>
                  </a:cubicBezTo>
                  <a:cubicBezTo>
                    <a:pt x="20003" y="7575"/>
                    <a:pt x="21651" y="12185"/>
                    <a:pt x="19822" y="16044"/>
                  </a:cubicBezTo>
                  <a:cubicBezTo>
                    <a:pt x="18501" y="18836"/>
                    <a:pt x="15726" y="20470"/>
                    <a:pt x="12830" y="20470"/>
                  </a:cubicBezTo>
                  <a:cubicBezTo>
                    <a:pt x="11721" y="20470"/>
                    <a:pt x="10595" y="20230"/>
                    <a:pt x="9525" y="19724"/>
                  </a:cubicBezTo>
                  <a:cubicBezTo>
                    <a:pt x="5666" y="17897"/>
                    <a:pt x="4018" y="13286"/>
                    <a:pt x="5845" y="9427"/>
                  </a:cubicBezTo>
                  <a:cubicBezTo>
                    <a:pt x="7167" y="6636"/>
                    <a:pt x="9944" y="5002"/>
                    <a:pt x="12840" y="5002"/>
                  </a:cubicBezTo>
                  <a:close/>
                  <a:moveTo>
                    <a:pt x="10471" y="1"/>
                  </a:moveTo>
                  <a:cubicBezTo>
                    <a:pt x="10383" y="1"/>
                    <a:pt x="10294" y="16"/>
                    <a:pt x="10208" y="47"/>
                  </a:cubicBezTo>
                  <a:lnTo>
                    <a:pt x="6824" y="1256"/>
                  </a:lnTo>
                  <a:cubicBezTo>
                    <a:pt x="6417" y="1401"/>
                    <a:pt x="6206" y="1848"/>
                    <a:pt x="6351" y="2255"/>
                  </a:cubicBezTo>
                  <a:lnTo>
                    <a:pt x="7054" y="4223"/>
                  </a:lnTo>
                  <a:cubicBezTo>
                    <a:pt x="6262" y="4761"/>
                    <a:pt x="5548" y="5408"/>
                    <a:pt x="4934" y="6145"/>
                  </a:cubicBezTo>
                  <a:lnTo>
                    <a:pt x="3045" y="5249"/>
                  </a:lnTo>
                  <a:cubicBezTo>
                    <a:pt x="2937" y="5199"/>
                    <a:pt x="2823" y="5174"/>
                    <a:pt x="2711" y="5174"/>
                  </a:cubicBezTo>
                  <a:cubicBezTo>
                    <a:pt x="2418" y="5174"/>
                    <a:pt x="2137" y="5340"/>
                    <a:pt x="2004" y="5623"/>
                  </a:cubicBezTo>
                  <a:lnTo>
                    <a:pt x="467" y="8868"/>
                  </a:lnTo>
                  <a:cubicBezTo>
                    <a:pt x="282" y="9259"/>
                    <a:pt x="449" y="9725"/>
                    <a:pt x="840" y="9909"/>
                  </a:cubicBezTo>
                  <a:lnTo>
                    <a:pt x="2729" y="10804"/>
                  </a:lnTo>
                  <a:cubicBezTo>
                    <a:pt x="2548" y="11744"/>
                    <a:pt x="2500" y="12707"/>
                    <a:pt x="2587" y="13661"/>
                  </a:cubicBezTo>
                  <a:lnTo>
                    <a:pt x="619" y="14364"/>
                  </a:lnTo>
                  <a:cubicBezTo>
                    <a:pt x="212" y="14510"/>
                    <a:pt x="1" y="14957"/>
                    <a:pt x="145" y="15363"/>
                  </a:cubicBezTo>
                  <a:lnTo>
                    <a:pt x="1354" y="18747"/>
                  </a:lnTo>
                  <a:cubicBezTo>
                    <a:pt x="1467" y="19067"/>
                    <a:pt x="1768" y="19265"/>
                    <a:pt x="2089" y="19265"/>
                  </a:cubicBezTo>
                  <a:cubicBezTo>
                    <a:pt x="2177" y="19265"/>
                    <a:pt x="2266" y="19251"/>
                    <a:pt x="2353" y="19219"/>
                  </a:cubicBezTo>
                  <a:lnTo>
                    <a:pt x="4321" y="18516"/>
                  </a:lnTo>
                  <a:cubicBezTo>
                    <a:pt x="4859" y="19309"/>
                    <a:pt x="5506" y="20023"/>
                    <a:pt x="6243" y="20637"/>
                  </a:cubicBezTo>
                  <a:lnTo>
                    <a:pt x="5347" y="22526"/>
                  </a:lnTo>
                  <a:cubicBezTo>
                    <a:pt x="5163" y="22917"/>
                    <a:pt x="5330" y="23383"/>
                    <a:pt x="5721" y="23567"/>
                  </a:cubicBezTo>
                  <a:lnTo>
                    <a:pt x="8966" y="25104"/>
                  </a:lnTo>
                  <a:cubicBezTo>
                    <a:pt x="9074" y="25155"/>
                    <a:pt x="9188" y="25179"/>
                    <a:pt x="9300" y="25179"/>
                  </a:cubicBezTo>
                  <a:cubicBezTo>
                    <a:pt x="9593" y="25179"/>
                    <a:pt x="9874" y="25014"/>
                    <a:pt x="10007" y="24731"/>
                  </a:cubicBezTo>
                  <a:lnTo>
                    <a:pt x="10902" y="22842"/>
                  </a:lnTo>
                  <a:cubicBezTo>
                    <a:pt x="11540" y="22964"/>
                    <a:pt x="12187" y="23026"/>
                    <a:pt x="12836" y="23026"/>
                  </a:cubicBezTo>
                  <a:cubicBezTo>
                    <a:pt x="13144" y="23026"/>
                    <a:pt x="13452" y="23012"/>
                    <a:pt x="13759" y="22984"/>
                  </a:cubicBezTo>
                  <a:lnTo>
                    <a:pt x="14462" y="24952"/>
                  </a:lnTo>
                  <a:cubicBezTo>
                    <a:pt x="14577" y="25272"/>
                    <a:pt x="14878" y="25471"/>
                    <a:pt x="15200" y="25471"/>
                  </a:cubicBezTo>
                  <a:cubicBezTo>
                    <a:pt x="15286" y="25471"/>
                    <a:pt x="15375" y="25457"/>
                    <a:pt x="15461" y="25426"/>
                  </a:cubicBezTo>
                  <a:lnTo>
                    <a:pt x="18845" y="24217"/>
                  </a:lnTo>
                  <a:cubicBezTo>
                    <a:pt x="19252" y="24071"/>
                    <a:pt x="19463" y="23625"/>
                    <a:pt x="19318" y="23218"/>
                  </a:cubicBezTo>
                  <a:lnTo>
                    <a:pt x="18615" y="21250"/>
                  </a:lnTo>
                  <a:cubicBezTo>
                    <a:pt x="19407" y="20712"/>
                    <a:pt x="20121" y="20065"/>
                    <a:pt x="20735" y="19328"/>
                  </a:cubicBezTo>
                  <a:lnTo>
                    <a:pt x="22624" y="20223"/>
                  </a:lnTo>
                  <a:cubicBezTo>
                    <a:pt x="22732" y="20274"/>
                    <a:pt x="22846" y="20298"/>
                    <a:pt x="22958" y="20298"/>
                  </a:cubicBezTo>
                  <a:cubicBezTo>
                    <a:pt x="23251" y="20298"/>
                    <a:pt x="23532" y="20133"/>
                    <a:pt x="23665" y="19850"/>
                  </a:cubicBezTo>
                  <a:lnTo>
                    <a:pt x="25202" y="16604"/>
                  </a:lnTo>
                  <a:cubicBezTo>
                    <a:pt x="25387" y="16214"/>
                    <a:pt x="25220" y="15748"/>
                    <a:pt x="24829" y="15564"/>
                  </a:cubicBezTo>
                  <a:lnTo>
                    <a:pt x="22940" y="14668"/>
                  </a:lnTo>
                  <a:cubicBezTo>
                    <a:pt x="23121" y="13727"/>
                    <a:pt x="23169" y="12766"/>
                    <a:pt x="23082" y="11812"/>
                  </a:cubicBezTo>
                  <a:lnTo>
                    <a:pt x="25050" y="11107"/>
                  </a:lnTo>
                  <a:cubicBezTo>
                    <a:pt x="25457" y="10963"/>
                    <a:pt x="25668" y="10515"/>
                    <a:pt x="25523" y="10108"/>
                  </a:cubicBezTo>
                  <a:lnTo>
                    <a:pt x="24315" y="6726"/>
                  </a:lnTo>
                  <a:cubicBezTo>
                    <a:pt x="24201" y="6406"/>
                    <a:pt x="23898" y="6207"/>
                    <a:pt x="23577" y="6207"/>
                  </a:cubicBezTo>
                  <a:cubicBezTo>
                    <a:pt x="23491" y="6207"/>
                    <a:pt x="23402" y="6221"/>
                    <a:pt x="23316" y="6252"/>
                  </a:cubicBezTo>
                  <a:lnTo>
                    <a:pt x="21348" y="6956"/>
                  </a:lnTo>
                  <a:cubicBezTo>
                    <a:pt x="20810" y="6162"/>
                    <a:pt x="20163" y="5450"/>
                    <a:pt x="19426" y="4836"/>
                  </a:cubicBezTo>
                  <a:lnTo>
                    <a:pt x="20320" y="2947"/>
                  </a:lnTo>
                  <a:cubicBezTo>
                    <a:pt x="20506" y="2556"/>
                    <a:pt x="20339" y="2090"/>
                    <a:pt x="19948" y="1906"/>
                  </a:cubicBezTo>
                  <a:lnTo>
                    <a:pt x="16703" y="369"/>
                  </a:lnTo>
                  <a:cubicBezTo>
                    <a:pt x="16595" y="318"/>
                    <a:pt x="16481" y="294"/>
                    <a:pt x="16369" y="294"/>
                  </a:cubicBezTo>
                  <a:cubicBezTo>
                    <a:pt x="16076" y="294"/>
                    <a:pt x="15795" y="459"/>
                    <a:pt x="15662" y="742"/>
                  </a:cubicBezTo>
                  <a:lnTo>
                    <a:pt x="14767" y="2631"/>
                  </a:lnTo>
                  <a:cubicBezTo>
                    <a:pt x="14130" y="2508"/>
                    <a:pt x="13485" y="2447"/>
                    <a:pt x="12839" y="2447"/>
                  </a:cubicBezTo>
                  <a:cubicBezTo>
                    <a:pt x="12529" y="2447"/>
                    <a:pt x="12219" y="2461"/>
                    <a:pt x="11910" y="2489"/>
                  </a:cubicBezTo>
                  <a:lnTo>
                    <a:pt x="11207" y="521"/>
                  </a:lnTo>
                  <a:cubicBezTo>
                    <a:pt x="11092" y="200"/>
                    <a:pt x="10791" y="1"/>
                    <a:pt x="1047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595;p59"/>
            <p:cNvSpPr/>
            <p:nvPr/>
          </p:nvSpPr>
          <p:spPr>
            <a:xfrm>
              <a:off x="4277366" y="1220917"/>
              <a:ext cx="292242" cy="292217"/>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596;p59"/>
            <p:cNvGrpSpPr/>
            <p:nvPr/>
          </p:nvGrpSpPr>
          <p:grpSpPr>
            <a:xfrm>
              <a:off x="4644280" y="1290523"/>
              <a:ext cx="143716" cy="29462"/>
              <a:chOff x="4644280" y="1290523"/>
              <a:chExt cx="143716" cy="29462"/>
            </a:xfrm>
          </p:grpSpPr>
          <p:sp>
            <p:nvSpPr>
              <p:cNvPr id="117" name="Google Shape;8597;p59"/>
              <p:cNvSpPr/>
              <p:nvPr/>
            </p:nvSpPr>
            <p:spPr>
              <a:xfrm>
                <a:off x="4736292" y="1294223"/>
                <a:ext cx="51704" cy="25762"/>
              </a:xfrm>
              <a:custGeom>
                <a:avLst/>
                <a:gdLst/>
                <a:ahLst/>
                <a:cxnLst/>
                <a:rect l="l" t="t" r="r" b="b"/>
                <a:pathLst>
                  <a:path w="4052" h="2019" extrusionOk="0">
                    <a:moveTo>
                      <a:pt x="273" y="0"/>
                    </a:moveTo>
                    <a:cubicBezTo>
                      <a:pt x="158" y="0"/>
                      <a:pt x="53" y="81"/>
                      <a:pt x="29" y="199"/>
                    </a:cubicBezTo>
                    <a:cubicBezTo>
                      <a:pt x="0" y="339"/>
                      <a:pt x="87" y="475"/>
                      <a:pt x="225" y="507"/>
                    </a:cubicBezTo>
                    <a:cubicBezTo>
                      <a:pt x="1077" y="720"/>
                      <a:pt x="1895" y="1048"/>
                      <a:pt x="2655" y="1487"/>
                    </a:cubicBezTo>
                    <a:lnTo>
                      <a:pt x="2505" y="1740"/>
                    </a:lnTo>
                    <a:cubicBezTo>
                      <a:pt x="2459" y="1818"/>
                      <a:pt x="2511" y="1919"/>
                      <a:pt x="2603" y="1925"/>
                    </a:cubicBezTo>
                    <a:lnTo>
                      <a:pt x="3885" y="2018"/>
                    </a:lnTo>
                    <a:cubicBezTo>
                      <a:pt x="3889" y="2019"/>
                      <a:pt x="3892" y="2019"/>
                      <a:pt x="3896" y="2019"/>
                    </a:cubicBezTo>
                    <a:cubicBezTo>
                      <a:pt x="3991" y="2019"/>
                      <a:pt x="4052" y="1911"/>
                      <a:pt x="3999" y="1829"/>
                    </a:cubicBezTo>
                    <a:lnTo>
                      <a:pt x="3302" y="747"/>
                    </a:lnTo>
                    <a:cubicBezTo>
                      <a:pt x="3278" y="709"/>
                      <a:pt x="3238" y="690"/>
                      <a:pt x="3198" y="690"/>
                    </a:cubicBezTo>
                    <a:cubicBezTo>
                      <a:pt x="3157" y="690"/>
                      <a:pt x="3116" y="710"/>
                      <a:pt x="3093" y="750"/>
                    </a:cubicBezTo>
                    <a:lnTo>
                      <a:pt x="2917" y="1048"/>
                    </a:lnTo>
                    <a:cubicBezTo>
                      <a:pt x="2108" y="582"/>
                      <a:pt x="1237" y="231"/>
                      <a:pt x="330" y="7"/>
                    </a:cubicBezTo>
                    <a:cubicBezTo>
                      <a:pt x="311" y="3"/>
                      <a:pt x="292"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8598;p59"/>
              <p:cNvSpPr/>
              <p:nvPr/>
            </p:nvSpPr>
            <p:spPr>
              <a:xfrm>
                <a:off x="4700066" y="1290523"/>
                <a:ext cx="32206" cy="7988"/>
              </a:xfrm>
              <a:custGeom>
                <a:avLst/>
                <a:gdLst/>
                <a:ahLst/>
                <a:cxnLst/>
                <a:rect l="l" t="t" r="r" b="b"/>
                <a:pathLst>
                  <a:path w="2524" h="626" extrusionOk="0">
                    <a:moveTo>
                      <a:pt x="787" y="1"/>
                    </a:moveTo>
                    <a:cubicBezTo>
                      <a:pt x="606" y="1"/>
                      <a:pt x="423" y="7"/>
                      <a:pt x="242" y="18"/>
                    </a:cubicBezTo>
                    <a:cubicBezTo>
                      <a:pt x="104" y="31"/>
                      <a:pt x="0" y="151"/>
                      <a:pt x="10" y="291"/>
                    </a:cubicBezTo>
                    <a:cubicBezTo>
                      <a:pt x="21" y="425"/>
                      <a:pt x="131" y="526"/>
                      <a:pt x="264" y="526"/>
                    </a:cubicBezTo>
                    <a:cubicBezTo>
                      <a:pt x="269" y="526"/>
                      <a:pt x="274" y="526"/>
                      <a:pt x="279" y="526"/>
                    </a:cubicBezTo>
                    <a:cubicBezTo>
                      <a:pt x="447" y="516"/>
                      <a:pt x="617" y="510"/>
                      <a:pt x="787" y="510"/>
                    </a:cubicBezTo>
                    <a:cubicBezTo>
                      <a:pt x="1261" y="512"/>
                      <a:pt x="1735" y="548"/>
                      <a:pt x="2204" y="622"/>
                    </a:cubicBezTo>
                    <a:cubicBezTo>
                      <a:pt x="2218" y="624"/>
                      <a:pt x="2232" y="626"/>
                      <a:pt x="2246" y="626"/>
                    </a:cubicBezTo>
                    <a:cubicBezTo>
                      <a:pt x="2364" y="626"/>
                      <a:pt x="2469" y="542"/>
                      <a:pt x="2495" y="422"/>
                    </a:cubicBezTo>
                    <a:cubicBezTo>
                      <a:pt x="2524" y="281"/>
                      <a:pt x="2430" y="145"/>
                      <a:pt x="2289" y="121"/>
                    </a:cubicBezTo>
                    <a:cubicBezTo>
                      <a:pt x="1792" y="41"/>
                      <a:pt x="1289" y="1"/>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8599;p59"/>
              <p:cNvSpPr/>
              <p:nvPr/>
            </p:nvSpPr>
            <p:spPr>
              <a:xfrm>
                <a:off x="4644280" y="1300641"/>
                <a:ext cx="20225" cy="13283"/>
              </a:xfrm>
              <a:custGeom>
                <a:avLst/>
                <a:gdLst/>
                <a:ahLst/>
                <a:cxnLst/>
                <a:rect l="l" t="t" r="r" b="b"/>
                <a:pathLst>
                  <a:path w="1585" h="1041" extrusionOk="0">
                    <a:moveTo>
                      <a:pt x="1331" y="0"/>
                    </a:moveTo>
                    <a:cubicBezTo>
                      <a:pt x="1304" y="0"/>
                      <a:pt x="1277" y="6"/>
                      <a:pt x="1251" y="16"/>
                    </a:cubicBezTo>
                    <a:cubicBezTo>
                      <a:pt x="880" y="175"/>
                      <a:pt x="518" y="356"/>
                      <a:pt x="170" y="558"/>
                    </a:cubicBezTo>
                    <a:cubicBezTo>
                      <a:pt x="60" y="622"/>
                      <a:pt x="1" y="758"/>
                      <a:pt x="47" y="876"/>
                    </a:cubicBezTo>
                    <a:cubicBezTo>
                      <a:pt x="87" y="979"/>
                      <a:pt x="185" y="1040"/>
                      <a:pt x="287" y="1040"/>
                    </a:cubicBezTo>
                    <a:cubicBezTo>
                      <a:pt x="330" y="1040"/>
                      <a:pt x="373" y="1029"/>
                      <a:pt x="414" y="1006"/>
                    </a:cubicBezTo>
                    <a:cubicBezTo>
                      <a:pt x="729" y="822"/>
                      <a:pt x="1056" y="657"/>
                      <a:pt x="1391" y="513"/>
                    </a:cubicBezTo>
                    <a:cubicBezTo>
                      <a:pt x="1520" y="457"/>
                      <a:pt x="1584" y="311"/>
                      <a:pt x="1540" y="178"/>
                    </a:cubicBezTo>
                    <a:lnTo>
                      <a:pt x="1527" y="141"/>
                    </a:lnTo>
                    <a:cubicBezTo>
                      <a:pt x="1497" y="55"/>
                      <a:pt x="1417" y="0"/>
                      <a:pt x="133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8600;p59"/>
              <p:cNvSpPr/>
              <p:nvPr/>
            </p:nvSpPr>
            <p:spPr>
              <a:xfrm>
                <a:off x="4667822" y="1291888"/>
                <a:ext cx="27779" cy="11433"/>
              </a:xfrm>
              <a:custGeom>
                <a:avLst/>
                <a:gdLst/>
                <a:ahLst/>
                <a:cxnLst/>
                <a:rect l="l" t="t" r="r" b="b"/>
                <a:pathLst>
                  <a:path w="2177" h="896" extrusionOk="0">
                    <a:moveTo>
                      <a:pt x="1906" y="0"/>
                    </a:moveTo>
                    <a:cubicBezTo>
                      <a:pt x="1894" y="0"/>
                      <a:pt x="1883" y="1"/>
                      <a:pt x="1871" y="3"/>
                    </a:cubicBezTo>
                    <a:lnTo>
                      <a:pt x="1871" y="4"/>
                    </a:lnTo>
                    <a:cubicBezTo>
                      <a:pt x="1306" y="88"/>
                      <a:pt x="748" y="220"/>
                      <a:pt x="205" y="400"/>
                    </a:cubicBezTo>
                    <a:cubicBezTo>
                      <a:pt x="71" y="446"/>
                      <a:pt x="0" y="592"/>
                      <a:pt x="47" y="725"/>
                    </a:cubicBezTo>
                    <a:cubicBezTo>
                      <a:pt x="84" y="830"/>
                      <a:pt x="182" y="896"/>
                      <a:pt x="288" y="896"/>
                    </a:cubicBezTo>
                    <a:cubicBezTo>
                      <a:pt x="315" y="896"/>
                      <a:pt x="343" y="891"/>
                      <a:pt x="370" y="882"/>
                    </a:cubicBezTo>
                    <a:cubicBezTo>
                      <a:pt x="881" y="714"/>
                      <a:pt x="1406" y="587"/>
                      <a:pt x="1940" y="509"/>
                    </a:cubicBezTo>
                    <a:cubicBezTo>
                      <a:pt x="2079" y="490"/>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601;p59"/>
            <p:cNvGrpSpPr/>
            <p:nvPr/>
          </p:nvGrpSpPr>
          <p:grpSpPr>
            <a:xfrm>
              <a:off x="4356567" y="1191441"/>
              <a:ext cx="143691" cy="29488"/>
              <a:chOff x="4356567" y="1191441"/>
              <a:chExt cx="143691" cy="29488"/>
            </a:xfrm>
          </p:grpSpPr>
          <p:sp>
            <p:nvSpPr>
              <p:cNvPr id="113" name="Google Shape;8602;p59"/>
              <p:cNvSpPr/>
              <p:nvPr/>
            </p:nvSpPr>
            <p:spPr>
              <a:xfrm>
                <a:off x="4448554" y="1195154"/>
                <a:ext cx="51704" cy="25775"/>
              </a:xfrm>
              <a:custGeom>
                <a:avLst/>
                <a:gdLst/>
                <a:ahLst/>
                <a:cxnLst/>
                <a:rect l="l" t="t" r="r" b="b"/>
                <a:pathLst>
                  <a:path w="4052" h="2020" extrusionOk="0">
                    <a:moveTo>
                      <a:pt x="272" y="1"/>
                    </a:moveTo>
                    <a:cubicBezTo>
                      <a:pt x="157" y="1"/>
                      <a:pt x="54" y="82"/>
                      <a:pt x="29" y="200"/>
                    </a:cubicBezTo>
                    <a:cubicBezTo>
                      <a:pt x="0" y="338"/>
                      <a:pt x="87" y="474"/>
                      <a:pt x="225" y="507"/>
                    </a:cubicBezTo>
                    <a:cubicBezTo>
                      <a:pt x="1077" y="719"/>
                      <a:pt x="1895" y="1049"/>
                      <a:pt x="2657" y="1486"/>
                    </a:cubicBezTo>
                    <a:lnTo>
                      <a:pt x="2505" y="1740"/>
                    </a:lnTo>
                    <a:cubicBezTo>
                      <a:pt x="2459" y="1819"/>
                      <a:pt x="2511" y="1918"/>
                      <a:pt x="2603" y="1926"/>
                    </a:cubicBezTo>
                    <a:lnTo>
                      <a:pt x="3887" y="2019"/>
                    </a:lnTo>
                    <a:cubicBezTo>
                      <a:pt x="3890" y="2019"/>
                      <a:pt x="3893" y="2019"/>
                      <a:pt x="3895" y="2019"/>
                    </a:cubicBezTo>
                    <a:cubicBezTo>
                      <a:pt x="3991" y="2019"/>
                      <a:pt x="4052" y="1913"/>
                      <a:pt x="3999" y="1830"/>
                    </a:cubicBezTo>
                    <a:lnTo>
                      <a:pt x="3302" y="746"/>
                    </a:lnTo>
                    <a:cubicBezTo>
                      <a:pt x="3278" y="709"/>
                      <a:pt x="3239" y="690"/>
                      <a:pt x="3200" y="690"/>
                    </a:cubicBezTo>
                    <a:cubicBezTo>
                      <a:pt x="3159" y="690"/>
                      <a:pt x="3118" y="711"/>
                      <a:pt x="3094" y="751"/>
                    </a:cubicBezTo>
                    <a:lnTo>
                      <a:pt x="2917" y="1047"/>
                    </a:lnTo>
                    <a:cubicBezTo>
                      <a:pt x="2108" y="581"/>
                      <a:pt x="1237" y="230"/>
                      <a:pt x="330" y="8"/>
                    </a:cubicBezTo>
                    <a:cubicBezTo>
                      <a:pt x="311" y="3"/>
                      <a:pt x="291" y="1"/>
                      <a:pt x="27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8603;p59"/>
              <p:cNvSpPr/>
              <p:nvPr/>
            </p:nvSpPr>
            <p:spPr>
              <a:xfrm>
                <a:off x="4412341" y="1191441"/>
                <a:ext cx="32206" cy="8013"/>
              </a:xfrm>
              <a:custGeom>
                <a:avLst/>
                <a:gdLst/>
                <a:ahLst/>
                <a:cxnLst/>
                <a:rect l="l" t="t" r="r" b="b"/>
                <a:pathLst>
                  <a:path w="2524" h="628" extrusionOk="0">
                    <a:moveTo>
                      <a:pt x="787" y="1"/>
                    </a:moveTo>
                    <a:cubicBezTo>
                      <a:pt x="605" y="1"/>
                      <a:pt x="424" y="7"/>
                      <a:pt x="241" y="19"/>
                    </a:cubicBezTo>
                    <a:cubicBezTo>
                      <a:pt x="103" y="31"/>
                      <a:pt x="1" y="153"/>
                      <a:pt x="11" y="291"/>
                    </a:cubicBezTo>
                    <a:cubicBezTo>
                      <a:pt x="20" y="425"/>
                      <a:pt x="132" y="528"/>
                      <a:pt x="263" y="528"/>
                    </a:cubicBezTo>
                    <a:cubicBezTo>
                      <a:pt x="268" y="528"/>
                      <a:pt x="273" y="528"/>
                      <a:pt x="278" y="528"/>
                    </a:cubicBezTo>
                    <a:cubicBezTo>
                      <a:pt x="448" y="518"/>
                      <a:pt x="617" y="512"/>
                      <a:pt x="787" y="512"/>
                    </a:cubicBezTo>
                    <a:cubicBezTo>
                      <a:pt x="1261" y="512"/>
                      <a:pt x="1734" y="550"/>
                      <a:pt x="2203" y="624"/>
                    </a:cubicBezTo>
                    <a:cubicBezTo>
                      <a:pt x="2217" y="626"/>
                      <a:pt x="2231" y="627"/>
                      <a:pt x="2245" y="627"/>
                    </a:cubicBezTo>
                    <a:cubicBezTo>
                      <a:pt x="2363" y="627"/>
                      <a:pt x="2470" y="544"/>
                      <a:pt x="2494" y="424"/>
                    </a:cubicBezTo>
                    <a:cubicBezTo>
                      <a:pt x="2523" y="283"/>
                      <a:pt x="2430" y="145"/>
                      <a:pt x="2288" y="121"/>
                    </a:cubicBezTo>
                    <a:cubicBezTo>
                      <a:pt x="1791" y="43"/>
                      <a:pt x="1288" y="3"/>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8604;p59"/>
              <p:cNvSpPr/>
              <p:nvPr/>
            </p:nvSpPr>
            <p:spPr>
              <a:xfrm>
                <a:off x="4356567" y="1201573"/>
                <a:ext cx="20212" cy="13270"/>
              </a:xfrm>
              <a:custGeom>
                <a:avLst/>
                <a:gdLst/>
                <a:ahLst/>
                <a:cxnLst/>
                <a:rect l="l" t="t" r="r" b="b"/>
                <a:pathLst>
                  <a:path w="1584" h="1040" extrusionOk="0">
                    <a:moveTo>
                      <a:pt x="1330" y="1"/>
                    </a:moveTo>
                    <a:cubicBezTo>
                      <a:pt x="1303" y="1"/>
                      <a:pt x="1276" y="6"/>
                      <a:pt x="1249" y="17"/>
                    </a:cubicBezTo>
                    <a:cubicBezTo>
                      <a:pt x="878" y="174"/>
                      <a:pt x="518" y="355"/>
                      <a:pt x="168" y="557"/>
                    </a:cubicBezTo>
                    <a:cubicBezTo>
                      <a:pt x="58" y="621"/>
                      <a:pt x="0" y="757"/>
                      <a:pt x="47" y="876"/>
                    </a:cubicBezTo>
                    <a:cubicBezTo>
                      <a:pt x="86" y="979"/>
                      <a:pt x="183" y="1040"/>
                      <a:pt x="284" y="1040"/>
                    </a:cubicBezTo>
                    <a:cubicBezTo>
                      <a:pt x="327" y="1040"/>
                      <a:pt x="371" y="1029"/>
                      <a:pt x="412" y="1005"/>
                    </a:cubicBezTo>
                    <a:cubicBezTo>
                      <a:pt x="727" y="823"/>
                      <a:pt x="1054" y="658"/>
                      <a:pt x="1389" y="512"/>
                    </a:cubicBezTo>
                    <a:cubicBezTo>
                      <a:pt x="1518" y="458"/>
                      <a:pt x="1584" y="312"/>
                      <a:pt x="1538" y="177"/>
                    </a:cubicBezTo>
                    <a:lnTo>
                      <a:pt x="1525" y="141"/>
                    </a:lnTo>
                    <a:cubicBezTo>
                      <a:pt x="1496" y="54"/>
                      <a:pt x="1415" y="1"/>
                      <a:pt x="133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8605;p59"/>
              <p:cNvSpPr/>
              <p:nvPr/>
            </p:nvSpPr>
            <p:spPr>
              <a:xfrm>
                <a:off x="4380084" y="1192832"/>
                <a:ext cx="27779" cy="11433"/>
              </a:xfrm>
              <a:custGeom>
                <a:avLst/>
                <a:gdLst/>
                <a:ahLst/>
                <a:cxnLst/>
                <a:rect l="l" t="t" r="r" b="b"/>
                <a:pathLst>
                  <a:path w="2177" h="896" extrusionOk="0">
                    <a:moveTo>
                      <a:pt x="1906" y="0"/>
                    </a:moveTo>
                    <a:cubicBezTo>
                      <a:pt x="1894" y="0"/>
                      <a:pt x="1883" y="1"/>
                      <a:pt x="1871" y="2"/>
                    </a:cubicBezTo>
                    <a:cubicBezTo>
                      <a:pt x="1306" y="87"/>
                      <a:pt x="748" y="220"/>
                      <a:pt x="205" y="400"/>
                    </a:cubicBezTo>
                    <a:cubicBezTo>
                      <a:pt x="71" y="444"/>
                      <a:pt x="0" y="590"/>
                      <a:pt x="47" y="725"/>
                    </a:cubicBezTo>
                    <a:cubicBezTo>
                      <a:pt x="84" y="829"/>
                      <a:pt x="183" y="895"/>
                      <a:pt x="288" y="895"/>
                    </a:cubicBezTo>
                    <a:cubicBezTo>
                      <a:pt x="316" y="895"/>
                      <a:pt x="343" y="891"/>
                      <a:pt x="370" y="882"/>
                    </a:cubicBezTo>
                    <a:cubicBezTo>
                      <a:pt x="883" y="712"/>
                      <a:pt x="1408" y="587"/>
                      <a:pt x="1941" y="507"/>
                    </a:cubicBezTo>
                    <a:cubicBezTo>
                      <a:pt x="2081" y="488"/>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606;p59"/>
            <p:cNvGrpSpPr/>
            <p:nvPr/>
          </p:nvGrpSpPr>
          <p:grpSpPr>
            <a:xfrm>
              <a:off x="4339009" y="1863727"/>
              <a:ext cx="143704" cy="29476"/>
              <a:chOff x="4339009" y="1863727"/>
              <a:chExt cx="143704" cy="29476"/>
            </a:xfrm>
          </p:grpSpPr>
          <p:sp>
            <p:nvSpPr>
              <p:cNvPr id="109" name="Google Shape;8607;p59"/>
              <p:cNvSpPr/>
              <p:nvPr/>
            </p:nvSpPr>
            <p:spPr>
              <a:xfrm>
                <a:off x="4339009" y="1863727"/>
                <a:ext cx="51691" cy="25762"/>
              </a:xfrm>
              <a:custGeom>
                <a:avLst/>
                <a:gdLst/>
                <a:ahLst/>
                <a:cxnLst/>
                <a:rect l="l" t="t" r="r" b="b"/>
                <a:pathLst>
                  <a:path w="4051" h="2019" extrusionOk="0">
                    <a:moveTo>
                      <a:pt x="157" y="1"/>
                    </a:moveTo>
                    <a:cubicBezTo>
                      <a:pt x="61" y="1"/>
                      <a:pt x="1" y="107"/>
                      <a:pt x="54" y="190"/>
                    </a:cubicBezTo>
                    <a:lnTo>
                      <a:pt x="750" y="1274"/>
                    </a:lnTo>
                    <a:cubicBezTo>
                      <a:pt x="774" y="1311"/>
                      <a:pt x="813" y="1330"/>
                      <a:pt x="852" y="1330"/>
                    </a:cubicBezTo>
                    <a:cubicBezTo>
                      <a:pt x="893" y="1330"/>
                      <a:pt x="935" y="1309"/>
                      <a:pt x="958" y="1269"/>
                    </a:cubicBezTo>
                    <a:lnTo>
                      <a:pt x="1136" y="973"/>
                    </a:lnTo>
                    <a:cubicBezTo>
                      <a:pt x="1945" y="1439"/>
                      <a:pt x="2816" y="1788"/>
                      <a:pt x="3722" y="2012"/>
                    </a:cubicBezTo>
                    <a:cubicBezTo>
                      <a:pt x="3741" y="2017"/>
                      <a:pt x="3761" y="2019"/>
                      <a:pt x="3779" y="2019"/>
                    </a:cubicBezTo>
                    <a:cubicBezTo>
                      <a:pt x="3895" y="2019"/>
                      <a:pt x="3999" y="1938"/>
                      <a:pt x="4023" y="1820"/>
                    </a:cubicBezTo>
                    <a:cubicBezTo>
                      <a:pt x="4051" y="1682"/>
                      <a:pt x="3964" y="1546"/>
                      <a:pt x="3828" y="1512"/>
                    </a:cubicBezTo>
                    <a:cubicBezTo>
                      <a:pt x="2976" y="1301"/>
                      <a:pt x="2158" y="971"/>
                      <a:pt x="1396" y="534"/>
                    </a:cubicBezTo>
                    <a:lnTo>
                      <a:pt x="1548" y="279"/>
                    </a:lnTo>
                    <a:cubicBezTo>
                      <a:pt x="1594" y="201"/>
                      <a:pt x="1541" y="100"/>
                      <a:pt x="1450" y="94"/>
                    </a:cubicBezTo>
                    <a:lnTo>
                      <a:pt x="166" y="1"/>
                    </a:lnTo>
                    <a:cubicBezTo>
                      <a:pt x="163" y="1"/>
                      <a:pt x="160" y="1"/>
                      <a:pt x="15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8608;p59"/>
              <p:cNvSpPr/>
              <p:nvPr/>
            </p:nvSpPr>
            <p:spPr>
              <a:xfrm>
                <a:off x="4394732" y="1885202"/>
                <a:ext cx="32193" cy="8001"/>
              </a:xfrm>
              <a:custGeom>
                <a:avLst/>
                <a:gdLst/>
                <a:ahLst/>
                <a:cxnLst/>
                <a:rect l="l" t="t" r="r" b="b"/>
                <a:pathLst>
                  <a:path w="2523" h="627" extrusionOk="0">
                    <a:moveTo>
                      <a:pt x="279" y="1"/>
                    </a:moveTo>
                    <a:cubicBezTo>
                      <a:pt x="160" y="1"/>
                      <a:pt x="54" y="84"/>
                      <a:pt x="29" y="204"/>
                    </a:cubicBezTo>
                    <a:cubicBezTo>
                      <a:pt x="1" y="345"/>
                      <a:pt x="93" y="483"/>
                      <a:pt x="236" y="507"/>
                    </a:cubicBezTo>
                    <a:cubicBezTo>
                      <a:pt x="732" y="585"/>
                      <a:pt x="1235" y="625"/>
                      <a:pt x="1738" y="627"/>
                    </a:cubicBezTo>
                    <a:cubicBezTo>
                      <a:pt x="1919" y="627"/>
                      <a:pt x="2102" y="621"/>
                      <a:pt x="2282" y="609"/>
                    </a:cubicBezTo>
                    <a:cubicBezTo>
                      <a:pt x="2420" y="596"/>
                      <a:pt x="2523" y="475"/>
                      <a:pt x="2513" y="337"/>
                    </a:cubicBezTo>
                    <a:cubicBezTo>
                      <a:pt x="2504" y="203"/>
                      <a:pt x="2392" y="100"/>
                      <a:pt x="2260" y="100"/>
                    </a:cubicBezTo>
                    <a:cubicBezTo>
                      <a:pt x="2255" y="100"/>
                      <a:pt x="2251" y="100"/>
                      <a:pt x="2246" y="100"/>
                    </a:cubicBezTo>
                    <a:cubicBezTo>
                      <a:pt x="2076" y="110"/>
                      <a:pt x="1908" y="116"/>
                      <a:pt x="1738" y="116"/>
                    </a:cubicBezTo>
                    <a:cubicBezTo>
                      <a:pt x="1262" y="116"/>
                      <a:pt x="790" y="78"/>
                      <a:pt x="321" y="4"/>
                    </a:cubicBezTo>
                    <a:cubicBezTo>
                      <a:pt x="307" y="2"/>
                      <a:pt x="293" y="1"/>
                      <a:pt x="27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8609;p59"/>
              <p:cNvSpPr/>
              <p:nvPr/>
            </p:nvSpPr>
            <p:spPr>
              <a:xfrm>
                <a:off x="4462488" y="1869814"/>
                <a:ext cx="20225" cy="13258"/>
              </a:xfrm>
              <a:custGeom>
                <a:avLst/>
                <a:gdLst/>
                <a:ahLst/>
                <a:cxnLst/>
                <a:rect l="l" t="t" r="r" b="b"/>
                <a:pathLst>
                  <a:path w="1585" h="1039" extrusionOk="0">
                    <a:moveTo>
                      <a:pt x="1300" y="0"/>
                    </a:moveTo>
                    <a:cubicBezTo>
                      <a:pt x="1257" y="0"/>
                      <a:pt x="1213" y="11"/>
                      <a:pt x="1173" y="35"/>
                    </a:cubicBezTo>
                    <a:cubicBezTo>
                      <a:pt x="857" y="217"/>
                      <a:pt x="531" y="382"/>
                      <a:pt x="196" y="528"/>
                    </a:cubicBezTo>
                    <a:cubicBezTo>
                      <a:pt x="66" y="582"/>
                      <a:pt x="1" y="728"/>
                      <a:pt x="47" y="863"/>
                    </a:cubicBezTo>
                    <a:lnTo>
                      <a:pt x="60" y="899"/>
                    </a:lnTo>
                    <a:cubicBezTo>
                      <a:pt x="89" y="986"/>
                      <a:pt x="169" y="1039"/>
                      <a:pt x="255" y="1039"/>
                    </a:cubicBezTo>
                    <a:cubicBezTo>
                      <a:pt x="282" y="1039"/>
                      <a:pt x="309" y="1034"/>
                      <a:pt x="335" y="1023"/>
                    </a:cubicBezTo>
                    <a:cubicBezTo>
                      <a:pt x="707" y="866"/>
                      <a:pt x="1067" y="685"/>
                      <a:pt x="1416" y="483"/>
                    </a:cubicBezTo>
                    <a:cubicBezTo>
                      <a:pt x="1527" y="419"/>
                      <a:pt x="1584" y="283"/>
                      <a:pt x="1538" y="164"/>
                    </a:cubicBezTo>
                    <a:cubicBezTo>
                      <a:pt x="1499" y="61"/>
                      <a:pt x="1401" y="0"/>
                      <a:pt x="130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8610;p59"/>
              <p:cNvSpPr/>
              <p:nvPr/>
            </p:nvSpPr>
            <p:spPr>
              <a:xfrm>
                <a:off x="4431392" y="1880392"/>
                <a:ext cx="27804" cy="11433"/>
              </a:xfrm>
              <a:custGeom>
                <a:avLst/>
                <a:gdLst/>
                <a:ahLst/>
                <a:cxnLst/>
                <a:rect l="l" t="t" r="r" b="b"/>
                <a:pathLst>
                  <a:path w="2179" h="896" extrusionOk="0">
                    <a:moveTo>
                      <a:pt x="1890" y="1"/>
                    </a:moveTo>
                    <a:cubicBezTo>
                      <a:pt x="1863" y="1"/>
                      <a:pt x="1835" y="5"/>
                      <a:pt x="1808" y="14"/>
                    </a:cubicBezTo>
                    <a:cubicBezTo>
                      <a:pt x="1296" y="184"/>
                      <a:pt x="771" y="309"/>
                      <a:pt x="237" y="389"/>
                    </a:cubicBezTo>
                    <a:cubicBezTo>
                      <a:pt x="98" y="408"/>
                      <a:pt x="0" y="536"/>
                      <a:pt x="20" y="676"/>
                    </a:cubicBezTo>
                    <a:cubicBezTo>
                      <a:pt x="37" y="803"/>
                      <a:pt x="147" y="896"/>
                      <a:pt x="273" y="896"/>
                    </a:cubicBezTo>
                    <a:cubicBezTo>
                      <a:pt x="284" y="896"/>
                      <a:pt x="296" y="895"/>
                      <a:pt x="308" y="893"/>
                    </a:cubicBezTo>
                    <a:cubicBezTo>
                      <a:pt x="873" y="809"/>
                      <a:pt x="1430" y="676"/>
                      <a:pt x="1973" y="496"/>
                    </a:cubicBezTo>
                    <a:cubicBezTo>
                      <a:pt x="2106" y="451"/>
                      <a:pt x="2178" y="306"/>
                      <a:pt x="2132" y="171"/>
                    </a:cubicBezTo>
                    <a:cubicBezTo>
                      <a:pt x="2095" y="67"/>
                      <a:pt x="1996" y="1"/>
                      <a:pt x="189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8611;p59"/>
            <p:cNvGrpSpPr/>
            <p:nvPr/>
          </p:nvGrpSpPr>
          <p:grpSpPr>
            <a:xfrm>
              <a:off x="4206459" y="1607315"/>
              <a:ext cx="29539" cy="142899"/>
              <a:chOff x="4206459" y="1607315"/>
              <a:chExt cx="29539" cy="142899"/>
            </a:xfrm>
          </p:grpSpPr>
          <p:sp>
            <p:nvSpPr>
              <p:cNvPr id="105" name="Google Shape;8612;p59"/>
              <p:cNvSpPr/>
              <p:nvPr/>
            </p:nvSpPr>
            <p:spPr>
              <a:xfrm>
                <a:off x="4209840" y="1607315"/>
                <a:ext cx="26158" cy="50989"/>
              </a:xfrm>
              <a:custGeom>
                <a:avLst/>
                <a:gdLst/>
                <a:ahLst/>
                <a:cxnLst/>
                <a:rect l="l" t="t" r="r" b="b"/>
                <a:pathLst>
                  <a:path w="2050" h="3996" extrusionOk="0">
                    <a:moveTo>
                      <a:pt x="1920" y="0"/>
                    </a:moveTo>
                    <a:cubicBezTo>
                      <a:pt x="1898" y="0"/>
                      <a:pt x="1876" y="6"/>
                      <a:pt x="1854" y="20"/>
                    </a:cubicBezTo>
                    <a:lnTo>
                      <a:pt x="772" y="717"/>
                    </a:lnTo>
                    <a:cubicBezTo>
                      <a:pt x="695" y="766"/>
                      <a:pt x="697" y="878"/>
                      <a:pt x="775" y="926"/>
                    </a:cubicBezTo>
                    <a:lnTo>
                      <a:pt x="1073" y="1102"/>
                    </a:lnTo>
                    <a:cubicBezTo>
                      <a:pt x="607" y="1911"/>
                      <a:pt x="256" y="2782"/>
                      <a:pt x="32" y="3689"/>
                    </a:cubicBezTo>
                    <a:cubicBezTo>
                      <a:pt x="0" y="3825"/>
                      <a:pt x="87" y="3962"/>
                      <a:pt x="224" y="3990"/>
                    </a:cubicBezTo>
                    <a:cubicBezTo>
                      <a:pt x="242" y="3993"/>
                      <a:pt x="260" y="3995"/>
                      <a:pt x="278" y="3995"/>
                    </a:cubicBezTo>
                    <a:cubicBezTo>
                      <a:pt x="397" y="3995"/>
                      <a:pt x="502" y="3914"/>
                      <a:pt x="532" y="3794"/>
                    </a:cubicBezTo>
                    <a:cubicBezTo>
                      <a:pt x="743" y="2942"/>
                      <a:pt x="1073" y="2124"/>
                      <a:pt x="1512" y="1363"/>
                    </a:cubicBezTo>
                    <a:lnTo>
                      <a:pt x="1765" y="1514"/>
                    </a:lnTo>
                    <a:cubicBezTo>
                      <a:pt x="1785" y="1526"/>
                      <a:pt x="1806" y="1531"/>
                      <a:pt x="1827" y="1531"/>
                    </a:cubicBezTo>
                    <a:cubicBezTo>
                      <a:pt x="1888" y="1531"/>
                      <a:pt x="1946" y="1484"/>
                      <a:pt x="1951" y="1416"/>
                    </a:cubicBezTo>
                    <a:lnTo>
                      <a:pt x="2043" y="134"/>
                    </a:lnTo>
                    <a:cubicBezTo>
                      <a:pt x="2049" y="57"/>
                      <a:pt x="1988" y="0"/>
                      <a:pt x="192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8613;p59"/>
              <p:cNvSpPr/>
              <p:nvPr/>
            </p:nvSpPr>
            <p:spPr>
              <a:xfrm>
                <a:off x="4206459" y="1662910"/>
                <a:ext cx="8230" cy="31785"/>
              </a:xfrm>
              <a:custGeom>
                <a:avLst/>
                <a:gdLst/>
                <a:ahLst/>
                <a:cxnLst/>
                <a:rect l="l" t="t" r="r" b="b"/>
                <a:pathLst>
                  <a:path w="645" h="2491" extrusionOk="0">
                    <a:moveTo>
                      <a:pt x="371" y="1"/>
                    </a:moveTo>
                    <a:cubicBezTo>
                      <a:pt x="249" y="1"/>
                      <a:pt x="141" y="89"/>
                      <a:pt x="121" y="212"/>
                    </a:cubicBezTo>
                    <a:cubicBezTo>
                      <a:pt x="41" y="709"/>
                      <a:pt x="1" y="1212"/>
                      <a:pt x="1" y="1714"/>
                    </a:cubicBezTo>
                    <a:cubicBezTo>
                      <a:pt x="1" y="1895"/>
                      <a:pt x="7" y="2078"/>
                      <a:pt x="19" y="2259"/>
                    </a:cubicBezTo>
                    <a:cubicBezTo>
                      <a:pt x="31" y="2390"/>
                      <a:pt x="140" y="2490"/>
                      <a:pt x="270" y="2490"/>
                    </a:cubicBezTo>
                    <a:cubicBezTo>
                      <a:pt x="277" y="2490"/>
                      <a:pt x="284" y="2490"/>
                      <a:pt x="291" y="2489"/>
                    </a:cubicBezTo>
                    <a:cubicBezTo>
                      <a:pt x="428" y="2480"/>
                      <a:pt x="534" y="2361"/>
                      <a:pt x="526" y="2222"/>
                    </a:cubicBezTo>
                    <a:cubicBezTo>
                      <a:pt x="517" y="2054"/>
                      <a:pt x="510" y="1884"/>
                      <a:pt x="510" y="1714"/>
                    </a:cubicBezTo>
                    <a:cubicBezTo>
                      <a:pt x="512" y="1240"/>
                      <a:pt x="549" y="766"/>
                      <a:pt x="622" y="297"/>
                    </a:cubicBezTo>
                    <a:cubicBezTo>
                      <a:pt x="645" y="163"/>
                      <a:pt x="557" y="35"/>
                      <a:pt x="422" y="6"/>
                    </a:cubicBezTo>
                    <a:cubicBezTo>
                      <a:pt x="405" y="2"/>
                      <a:pt x="388" y="1"/>
                      <a:pt x="37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8614;p59"/>
              <p:cNvSpPr/>
              <p:nvPr/>
            </p:nvSpPr>
            <p:spPr>
              <a:xfrm>
                <a:off x="4216194" y="1730768"/>
                <a:ext cx="14227" cy="19446"/>
              </a:xfrm>
              <a:custGeom>
                <a:avLst/>
                <a:gdLst/>
                <a:ahLst/>
                <a:cxnLst/>
                <a:rect l="l" t="t" r="r" b="b"/>
                <a:pathLst>
                  <a:path w="1115" h="1524" extrusionOk="0">
                    <a:moveTo>
                      <a:pt x="296" y="1"/>
                    </a:moveTo>
                    <a:cubicBezTo>
                      <a:pt x="267" y="1"/>
                      <a:pt x="237" y="5"/>
                      <a:pt x="208" y="15"/>
                    </a:cubicBezTo>
                    <a:lnTo>
                      <a:pt x="171" y="28"/>
                    </a:lnTo>
                    <a:cubicBezTo>
                      <a:pt x="58" y="67"/>
                      <a:pt x="0" y="193"/>
                      <a:pt x="47" y="304"/>
                    </a:cubicBezTo>
                    <a:cubicBezTo>
                      <a:pt x="205" y="675"/>
                      <a:pt x="384" y="1035"/>
                      <a:pt x="588" y="1385"/>
                    </a:cubicBezTo>
                    <a:cubicBezTo>
                      <a:pt x="637" y="1469"/>
                      <a:pt x="728" y="1524"/>
                      <a:pt x="822" y="1524"/>
                    </a:cubicBezTo>
                    <a:cubicBezTo>
                      <a:pt x="850" y="1524"/>
                      <a:pt x="879" y="1519"/>
                      <a:pt x="906" y="1508"/>
                    </a:cubicBezTo>
                    <a:cubicBezTo>
                      <a:pt x="1052" y="1450"/>
                      <a:pt x="1115" y="1277"/>
                      <a:pt x="1036" y="1141"/>
                    </a:cubicBezTo>
                    <a:cubicBezTo>
                      <a:pt x="852" y="826"/>
                      <a:pt x="687" y="499"/>
                      <a:pt x="543" y="164"/>
                    </a:cubicBezTo>
                    <a:cubicBezTo>
                      <a:pt x="499" y="63"/>
                      <a:pt x="400" y="1"/>
                      <a:pt x="296"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615;p59"/>
              <p:cNvSpPr/>
              <p:nvPr/>
            </p:nvSpPr>
            <p:spPr>
              <a:xfrm>
                <a:off x="4207607" y="1699506"/>
                <a:ext cx="12045" cy="27153"/>
              </a:xfrm>
              <a:custGeom>
                <a:avLst/>
                <a:gdLst/>
                <a:ahLst/>
                <a:cxnLst/>
                <a:rect l="l" t="t" r="r" b="b"/>
                <a:pathLst>
                  <a:path w="944" h="2128" extrusionOk="0">
                    <a:moveTo>
                      <a:pt x="273" y="0"/>
                    </a:moveTo>
                    <a:cubicBezTo>
                      <a:pt x="261" y="0"/>
                      <a:pt x="249" y="1"/>
                      <a:pt x="238" y="3"/>
                    </a:cubicBezTo>
                    <a:cubicBezTo>
                      <a:pt x="98" y="22"/>
                      <a:pt x="1" y="150"/>
                      <a:pt x="20" y="289"/>
                    </a:cubicBezTo>
                    <a:lnTo>
                      <a:pt x="21" y="289"/>
                    </a:lnTo>
                    <a:cubicBezTo>
                      <a:pt x="105" y="854"/>
                      <a:pt x="238" y="1412"/>
                      <a:pt x="417" y="1955"/>
                    </a:cubicBezTo>
                    <a:cubicBezTo>
                      <a:pt x="454" y="2061"/>
                      <a:pt x="553" y="2127"/>
                      <a:pt x="658" y="2127"/>
                    </a:cubicBezTo>
                    <a:cubicBezTo>
                      <a:pt x="686" y="2127"/>
                      <a:pt x="714" y="2123"/>
                      <a:pt x="742" y="2113"/>
                    </a:cubicBezTo>
                    <a:cubicBezTo>
                      <a:pt x="875" y="2067"/>
                      <a:pt x="944" y="1923"/>
                      <a:pt x="899" y="1790"/>
                    </a:cubicBezTo>
                    <a:cubicBezTo>
                      <a:pt x="731" y="1279"/>
                      <a:pt x="604" y="754"/>
                      <a:pt x="526" y="220"/>
                    </a:cubicBezTo>
                    <a:cubicBezTo>
                      <a:pt x="508" y="93"/>
                      <a:pt x="398"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8616;p59"/>
            <p:cNvSpPr/>
            <p:nvPr/>
          </p:nvSpPr>
          <p:spPr>
            <a:xfrm>
              <a:off x="4250519" y="1416170"/>
              <a:ext cx="26783" cy="52303"/>
            </a:xfrm>
            <a:custGeom>
              <a:avLst/>
              <a:gdLst/>
              <a:ahLst/>
              <a:cxnLst/>
              <a:rect l="l" t="t" r="r" b="b"/>
              <a:pathLst>
                <a:path w="2099" h="4099" extrusionOk="0">
                  <a:moveTo>
                    <a:pt x="412" y="1"/>
                  </a:moveTo>
                  <a:cubicBezTo>
                    <a:pt x="358" y="1"/>
                    <a:pt x="305" y="37"/>
                    <a:pt x="292" y="98"/>
                  </a:cubicBezTo>
                  <a:lnTo>
                    <a:pt x="18" y="1357"/>
                  </a:lnTo>
                  <a:cubicBezTo>
                    <a:pt x="1" y="1436"/>
                    <a:pt x="62" y="1506"/>
                    <a:pt x="139" y="1506"/>
                  </a:cubicBezTo>
                  <a:cubicBezTo>
                    <a:pt x="149" y="1506"/>
                    <a:pt x="158" y="1505"/>
                    <a:pt x="169" y="1502"/>
                  </a:cubicBezTo>
                  <a:lnTo>
                    <a:pt x="503" y="1416"/>
                  </a:lnTo>
                  <a:cubicBezTo>
                    <a:pt x="745" y="2317"/>
                    <a:pt x="1113" y="3181"/>
                    <a:pt x="1597" y="3981"/>
                  </a:cubicBezTo>
                  <a:cubicBezTo>
                    <a:pt x="1644" y="4057"/>
                    <a:pt x="1725" y="4099"/>
                    <a:pt x="1809" y="4099"/>
                  </a:cubicBezTo>
                  <a:cubicBezTo>
                    <a:pt x="1856" y="4099"/>
                    <a:pt x="1903" y="4086"/>
                    <a:pt x="1946" y="4058"/>
                  </a:cubicBezTo>
                  <a:cubicBezTo>
                    <a:pt x="2063" y="3980"/>
                    <a:pt x="2098" y="3823"/>
                    <a:pt x="2024" y="3703"/>
                  </a:cubicBezTo>
                  <a:cubicBezTo>
                    <a:pt x="1571" y="2950"/>
                    <a:pt x="1225" y="2138"/>
                    <a:pt x="998" y="1291"/>
                  </a:cubicBezTo>
                  <a:lnTo>
                    <a:pt x="1283" y="1217"/>
                  </a:lnTo>
                  <a:cubicBezTo>
                    <a:pt x="1373" y="1195"/>
                    <a:pt x="1406" y="1086"/>
                    <a:pt x="1347" y="1017"/>
                  </a:cubicBezTo>
                  <a:lnTo>
                    <a:pt x="505" y="44"/>
                  </a:lnTo>
                  <a:cubicBezTo>
                    <a:pt x="479" y="14"/>
                    <a:pt x="445" y="1"/>
                    <a:pt x="41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8617;p59"/>
            <p:cNvSpPr/>
            <p:nvPr/>
          </p:nvSpPr>
          <p:spPr>
            <a:xfrm>
              <a:off x="4276166" y="1471370"/>
              <a:ext cx="24359" cy="25290"/>
            </a:xfrm>
            <a:custGeom>
              <a:avLst/>
              <a:gdLst/>
              <a:ahLst/>
              <a:cxnLst/>
              <a:rect l="l" t="t" r="r" b="b"/>
              <a:pathLst>
                <a:path w="1909" h="1982" extrusionOk="0">
                  <a:moveTo>
                    <a:pt x="291" y="0"/>
                  </a:moveTo>
                  <a:cubicBezTo>
                    <a:pt x="243" y="0"/>
                    <a:pt x="195" y="14"/>
                    <a:pt x="152" y="41"/>
                  </a:cubicBezTo>
                  <a:cubicBezTo>
                    <a:pt x="30" y="121"/>
                    <a:pt x="0" y="285"/>
                    <a:pt x="85" y="403"/>
                  </a:cubicBezTo>
                  <a:cubicBezTo>
                    <a:pt x="380" y="810"/>
                    <a:pt x="706" y="1193"/>
                    <a:pt x="1062" y="1548"/>
                  </a:cubicBezTo>
                  <a:cubicBezTo>
                    <a:pt x="1190" y="1678"/>
                    <a:pt x="1323" y="1801"/>
                    <a:pt x="1459" y="1921"/>
                  </a:cubicBezTo>
                  <a:cubicBezTo>
                    <a:pt x="1507" y="1962"/>
                    <a:pt x="1566" y="1981"/>
                    <a:pt x="1624" y="1981"/>
                  </a:cubicBezTo>
                  <a:cubicBezTo>
                    <a:pt x="1695" y="1981"/>
                    <a:pt x="1766" y="1952"/>
                    <a:pt x="1816" y="1894"/>
                  </a:cubicBezTo>
                  <a:cubicBezTo>
                    <a:pt x="1909" y="1788"/>
                    <a:pt x="1898" y="1628"/>
                    <a:pt x="1794" y="1535"/>
                  </a:cubicBezTo>
                  <a:cubicBezTo>
                    <a:pt x="1665" y="1423"/>
                    <a:pt x="1542" y="1308"/>
                    <a:pt x="1422" y="1188"/>
                  </a:cubicBezTo>
                  <a:cubicBezTo>
                    <a:pt x="1087" y="851"/>
                    <a:pt x="778" y="490"/>
                    <a:pt x="500" y="107"/>
                  </a:cubicBezTo>
                  <a:cubicBezTo>
                    <a:pt x="449" y="38"/>
                    <a:pt x="371" y="0"/>
                    <a:pt x="29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8618;p59"/>
            <p:cNvSpPr/>
            <p:nvPr/>
          </p:nvSpPr>
          <p:spPr>
            <a:xfrm>
              <a:off x="4330231" y="1513121"/>
              <a:ext cx="21462" cy="10986"/>
            </a:xfrm>
            <a:custGeom>
              <a:avLst/>
              <a:gdLst/>
              <a:ahLst/>
              <a:cxnLst/>
              <a:rect l="l" t="t" r="r" b="b"/>
              <a:pathLst>
                <a:path w="1682" h="861" extrusionOk="0">
                  <a:moveTo>
                    <a:pt x="311" y="0"/>
                  </a:moveTo>
                  <a:cubicBezTo>
                    <a:pt x="211" y="0"/>
                    <a:pt x="116" y="56"/>
                    <a:pt x="69" y="151"/>
                  </a:cubicBezTo>
                  <a:lnTo>
                    <a:pt x="53" y="185"/>
                  </a:lnTo>
                  <a:cubicBezTo>
                    <a:pt x="0" y="292"/>
                    <a:pt x="48" y="423"/>
                    <a:pt x="160" y="468"/>
                  </a:cubicBezTo>
                  <a:cubicBezTo>
                    <a:pt x="533" y="619"/>
                    <a:pt x="916" y="747"/>
                    <a:pt x="1307" y="851"/>
                  </a:cubicBezTo>
                  <a:cubicBezTo>
                    <a:pt x="1331" y="857"/>
                    <a:pt x="1355" y="861"/>
                    <a:pt x="1379" y="861"/>
                  </a:cubicBezTo>
                  <a:cubicBezTo>
                    <a:pt x="1480" y="861"/>
                    <a:pt x="1576" y="806"/>
                    <a:pt x="1618" y="713"/>
                  </a:cubicBezTo>
                  <a:cubicBezTo>
                    <a:pt x="1682" y="569"/>
                    <a:pt x="1602" y="403"/>
                    <a:pt x="1451" y="363"/>
                  </a:cubicBezTo>
                  <a:cubicBezTo>
                    <a:pt x="1097" y="268"/>
                    <a:pt x="751" y="154"/>
                    <a:pt x="412" y="20"/>
                  </a:cubicBezTo>
                  <a:cubicBezTo>
                    <a:pt x="379" y="7"/>
                    <a:pt x="345" y="0"/>
                    <a:pt x="31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8619;p59"/>
            <p:cNvSpPr/>
            <p:nvPr/>
          </p:nvSpPr>
          <p:spPr>
            <a:xfrm>
              <a:off x="4302005" y="1497298"/>
              <a:ext cx="25469" cy="17647"/>
            </a:xfrm>
            <a:custGeom>
              <a:avLst/>
              <a:gdLst/>
              <a:ahLst/>
              <a:cxnLst/>
              <a:rect l="l" t="t" r="r" b="b"/>
              <a:pathLst>
                <a:path w="1996" h="1383" extrusionOk="0">
                  <a:moveTo>
                    <a:pt x="289" y="1"/>
                  </a:moveTo>
                  <a:cubicBezTo>
                    <a:pt x="212" y="1"/>
                    <a:pt x="136" y="36"/>
                    <a:pt x="86" y="102"/>
                  </a:cubicBezTo>
                  <a:cubicBezTo>
                    <a:pt x="1" y="214"/>
                    <a:pt x="23" y="374"/>
                    <a:pt x="135" y="459"/>
                  </a:cubicBezTo>
                  <a:cubicBezTo>
                    <a:pt x="595" y="800"/>
                    <a:pt x="1082" y="1100"/>
                    <a:pt x="1592" y="1356"/>
                  </a:cubicBezTo>
                  <a:cubicBezTo>
                    <a:pt x="1629" y="1374"/>
                    <a:pt x="1667" y="1382"/>
                    <a:pt x="1705" y="1382"/>
                  </a:cubicBezTo>
                  <a:cubicBezTo>
                    <a:pt x="1799" y="1382"/>
                    <a:pt x="1891" y="1329"/>
                    <a:pt x="1935" y="1239"/>
                  </a:cubicBezTo>
                  <a:cubicBezTo>
                    <a:pt x="1996" y="1113"/>
                    <a:pt x="1943" y="960"/>
                    <a:pt x="1817" y="898"/>
                  </a:cubicBezTo>
                  <a:cubicBezTo>
                    <a:pt x="1336" y="656"/>
                    <a:pt x="875" y="373"/>
                    <a:pt x="443" y="52"/>
                  </a:cubicBezTo>
                  <a:cubicBezTo>
                    <a:pt x="397" y="18"/>
                    <a:pt x="343" y="1"/>
                    <a:pt x="28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8620;p59"/>
            <p:cNvGrpSpPr/>
            <p:nvPr/>
          </p:nvGrpSpPr>
          <p:grpSpPr>
            <a:xfrm>
              <a:off x="4889463" y="1423737"/>
              <a:ext cx="29552" cy="142899"/>
              <a:chOff x="4889463" y="1423737"/>
              <a:chExt cx="29552" cy="142899"/>
            </a:xfrm>
          </p:grpSpPr>
          <p:sp>
            <p:nvSpPr>
              <p:cNvPr id="101" name="Google Shape;8621;p59"/>
              <p:cNvSpPr/>
              <p:nvPr/>
            </p:nvSpPr>
            <p:spPr>
              <a:xfrm>
                <a:off x="4889463" y="1515647"/>
                <a:ext cx="26158" cy="50989"/>
              </a:xfrm>
              <a:custGeom>
                <a:avLst/>
                <a:gdLst/>
                <a:ahLst/>
                <a:cxnLst/>
                <a:rect l="l" t="t" r="r" b="b"/>
                <a:pathLst>
                  <a:path w="2050" h="3996" extrusionOk="0">
                    <a:moveTo>
                      <a:pt x="1772" y="0"/>
                    </a:moveTo>
                    <a:cubicBezTo>
                      <a:pt x="1653" y="0"/>
                      <a:pt x="1547" y="82"/>
                      <a:pt x="1518" y="201"/>
                    </a:cubicBezTo>
                    <a:cubicBezTo>
                      <a:pt x="1307" y="1053"/>
                      <a:pt x="977" y="1872"/>
                      <a:pt x="540" y="2634"/>
                    </a:cubicBezTo>
                    <a:lnTo>
                      <a:pt x="285" y="2482"/>
                    </a:lnTo>
                    <a:cubicBezTo>
                      <a:pt x="265" y="2470"/>
                      <a:pt x="244" y="2465"/>
                      <a:pt x="223" y="2465"/>
                    </a:cubicBezTo>
                    <a:cubicBezTo>
                      <a:pt x="162" y="2465"/>
                      <a:pt x="104" y="2511"/>
                      <a:pt x="99" y="2579"/>
                    </a:cubicBezTo>
                    <a:lnTo>
                      <a:pt x="6" y="3864"/>
                    </a:lnTo>
                    <a:cubicBezTo>
                      <a:pt x="0" y="3939"/>
                      <a:pt x="62" y="3995"/>
                      <a:pt x="129" y="3995"/>
                    </a:cubicBezTo>
                    <a:cubicBezTo>
                      <a:pt x="152" y="3995"/>
                      <a:pt x="174" y="3989"/>
                      <a:pt x="195" y="3976"/>
                    </a:cubicBezTo>
                    <a:lnTo>
                      <a:pt x="1278" y="3279"/>
                    </a:lnTo>
                    <a:cubicBezTo>
                      <a:pt x="1355" y="3229"/>
                      <a:pt x="1353" y="3117"/>
                      <a:pt x="1275" y="3071"/>
                    </a:cubicBezTo>
                    <a:lnTo>
                      <a:pt x="978" y="2893"/>
                    </a:lnTo>
                    <a:cubicBezTo>
                      <a:pt x="1444" y="2085"/>
                      <a:pt x="1794" y="1213"/>
                      <a:pt x="2018" y="307"/>
                    </a:cubicBezTo>
                    <a:cubicBezTo>
                      <a:pt x="2050" y="171"/>
                      <a:pt x="1963" y="35"/>
                      <a:pt x="1826" y="6"/>
                    </a:cubicBezTo>
                    <a:cubicBezTo>
                      <a:pt x="1808" y="2"/>
                      <a:pt x="1790" y="0"/>
                      <a:pt x="177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8622;p59"/>
              <p:cNvSpPr/>
              <p:nvPr/>
            </p:nvSpPr>
            <p:spPr>
              <a:xfrm>
                <a:off x="4910772" y="1479256"/>
                <a:ext cx="8243" cy="31785"/>
              </a:xfrm>
              <a:custGeom>
                <a:avLst/>
                <a:gdLst/>
                <a:ahLst/>
                <a:cxnLst/>
                <a:rect l="l" t="t" r="r" b="b"/>
                <a:pathLst>
                  <a:path w="646" h="2491" extrusionOk="0">
                    <a:moveTo>
                      <a:pt x="375" y="0"/>
                    </a:moveTo>
                    <a:cubicBezTo>
                      <a:pt x="368" y="0"/>
                      <a:pt x="361" y="1"/>
                      <a:pt x="354" y="1"/>
                    </a:cubicBezTo>
                    <a:cubicBezTo>
                      <a:pt x="216" y="11"/>
                      <a:pt x="111" y="129"/>
                      <a:pt x="119" y="269"/>
                    </a:cubicBezTo>
                    <a:cubicBezTo>
                      <a:pt x="128" y="438"/>
                      <a:pt x="135" y="607"/>
                      <a:pt x="135" y="776"/>
                    </a:cubicBezTo>
                    <a:cubicBezTo>
                      <a:pt x="135" y="1252"/>
                      <a:pt x="96" y="1724"/>
                      <a:pt x="23" y="2193"/>
                    </a:cubicBezTo>
                    <a:cubicBezTo>
                      <a:pt x="0" y="2328"/>
                      <a:pt x="88" y="2458"/>
                      <a:pt x="223" y="2485"/>
                    </a:cubicBezTo>
                    <a:cubicBezTo>
                      <a:pt x="240" y="2488"/>
                      <a:pt x="257" y="2490"/>
                      <a:pt x="274" y="2490"/>
                    </a:cubicBezTo>
                    <a:cubicBezTo>
                      <a:pt x="396" y="2490"/>
                      <a:pt x="504" y="2403"/>
                      <a:pt x="526" y="2278"/>
                    </a:cubicBezTo>
                    <a:cubicBezTo>
                      <a:pt x="604" y="1782"/>
                      <a:pt x="644" y="1279"/>
                      <a:pt x="646" y="776"/>
                    </a:cubicBezTo>
                    <a:cubicBezTo>
                      <a:pt x="646" y="595"/>
                      <a:pt x="638" y="413"/>
                      <a:pt x="626" y="232"/>
                    </a:cubicBezTo>
                    <a:cubicBezTo>
                      <a:pt x="616" y="101"/>
                      <a:pt x="505" y="0"/>
                      <a:pt x="375"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8623;p59"/>
              <p:cNvSpPr/>
              <p:nvPr/>
            </p:nvSpPr>
            <p:spPr>
              <a:xfrm>
                <a:off x="4895052" y="1423737"/>
                <a:ext cx="14215" cy="19446"/>
              </a:xfrm>
              <a:custGeom>
                <a:avLst/>
                <a:gdLst/>
                <a:ahLst/>
                <a:cxnLst/>
                <a:rect l="l" t="t" r="r" b="b"/>
                <a:pathLst>
                  <a:path w="1114" h="1524" extrusionOk="0">
                    <a:moveTo>
                      <a:pt x="293" y="1"/>
                    </a:moveTo>
                    <a:cubicBezTo>
                      <a:pt x="265" y="1"/>
                      <a:pt x="236" y="5"/>
                      <a:pt x="209" y="16"/>
                    </a:cubicBezTo>
                    <a:cubicBezTo>
                      <a:pt x="62" y="74"/>
                      <a:pt x="1" y="246"/>
                      <a:pt x="79" y="383"/>
                    </a:cubicBezTo>
                    <a:cubicBezTo>
                      <a:pt x="262" y="698"/>
                      <a:pt x="427" y="1025"/>
                      <a:pt x="573" y="1359"/>
                    </a:cubicBezTo>
                    <a:cubicBezTo>
                      <a:pt x="615" y="1461"/>
                      <a:pt x="714" y="1523"/>
                      <a:pt x="819" y="1523"/>
                    </a:cubicBezTo>
                    <a:cubicBezTo>
                      <a:pt x="848" y="1523"/>
                      <a:pt x="878" y="1518"/>
                      <a:pt x="907" y="1508"/>
                    </a:cubicBezTo>
                    <a:lnTo>
                      <a:pt x="942" y="1495"/>
                    </a:lnTo>
                    <a:cubicBezTo>
                      <a:pt x="1056" y="1457"/>
                      <a:pt x="1114" y="1331"/>
                      <a:pt x="1067" y="1220"/>
                    </a:cubicBezTo>
                    <a:cubicBezTo>
                      <a:pt x="910" y="849"/>
                      <a:pt x="729" y="488"/>
                      <a:pt x="528" y="139"/>
                    </a:cubicBezTo>
                    <a:cubicBezTo>
                      <a:pt x="478" y="54"/>
                      <a:pt x="387" y="1"/>
                      <a:pt x="293"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8624;p59"/>
              <p:cNvSpPr/>
              <p:nvPr/>
            </p:nvSpPr>
            <p:spPr>
              <a:xfrm>
                <a:off x="4905783" y="1447292"/>
                <a:ext cx="12071" cy="27153"/>
              </a:xfrm>
              <a:custGeom>
                <a:avLst/>
                <a:gdLst/>
                <a:ahLst/>
                <a:cxnLst/>
                <a:rect l="l" t="t" r="r" b="b"/>
                <a:pathLst>
                  <a:path w="946" h="2128" extrusionOk="0">
                    <a:moveTo>
                      <a:pt x="288" y="0"/>
                    </a:moveTo>
                    <a:cubicBezTo>
                      <a:pt x="260" y="0"/>
                      <a:pt x="232" y="5"/>
                      <a:pt x="204" y="15"/>
                    </a:cubicBezTo>
                    <a:cubicBezTo>
                      <a:pt x="71" y="61"/>
                      <a:pt x="1" y="205"/>
                      <a:pt x="47" y="338"/>
                    </a:cubicBezTo>
                    <a:cubicBezTo>
                      <a:pt x="215" y="850"/>
                      <a:pt x="342" y="1376"/>
                      <a:pt x="420" y="1909"/>
                    </a:cubicBezTo>
                    <a:cubicBezTo>
                      <a:pt x="438" y="2036"/>
                      <a:pt x="548" y="2128"/>
                      <a:pt x="673" y="2128"/>
                    </a:cubicBezTo>
                    <a:cubicBezTo>
                      <a:pt x="685" y="2128"/>
                      <a:pt x="696" y="2127"/>
                      <a:pt x="708" y="2125"/>
                    </a:cubicBezTo>
                    <a:cubicBezTo>
                      <a:pt x="848" y="2106"/>
                      <a:pt x="945" y="1978"/>
                      <a:pt x="926" y="1839"/>
                    </a:cubicBezTo>
                    <a:lnTo>
                      <a:pt x="925" y="1839"/>
                    </a:lnTo>
                    <a:cubicBezTo>
                      <a:pt x="841" y="1273"/>
                      <a:pt x="708" y="716"/>
                      <a:pt x="529" y="173"/>
                    </a:cubicBezTo>
                    <a:cubicBezTo>
                      <a:pt x="492" y="67"/>
                      <a:pt x="393" y="0"/>
                      <a:pt x="288"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8625;p59"/>
            <p:cNvGrpSpPr/>
            <p:nvPr/>
          </p:nvGrpSpPr>
          <p:grpSpPr>
            <a:xfrm>
              <a:off x="4771663" y="1876896"/>
              <a:ext cx="108651" cy="100446"/>
              <a:chOff x="4771663" y="1876896"/>
              <a:chExt cx="108651" cy="100446"/>
            </a:xfrm>
          </p:grpSpPr>
          <p:sp>
            <p:nvSpPr>
              <p:cNvPr id="97" name="Google Shape;8626;p59"/>
              <p:cNvSpPr/>
              <p:nvPr/>
            </p:nvSpPr>
            <p:spPr>
              <a:xfrm>
                <a:off x="4771663" y="1951210"/>
                <a:ext cx="53184" cy="26132"/>
              </a:xfrm>
              <a:custGeom>
                <a:avLst/>
                <a:gdLst/>
                <a:ahLst/>
                <a:cxnLst/>
                <a:rect l="l" t="t" r="r" b="b"/>
                <a:pathLst>
                  <a:path w="4168" h="2048" extrusionOk="0">
                    <a:moveTo>
                      <a:pt x="3871" y="0"/>
                    </a:moveTo>
                    <a:cubicBezTo>
                      <a:pt x="3824" y="0"/>
                      <a:pt x="3777" y="13"/>
                      <a:pt x="3735" y="39"/>
                    </a:cubicBezTo>
                    <a:cubicBezTo>
                      <a:pt x="2982" y="492"/>
                      <a:pt x="2170" y="838"/>
                      <a:pt x="1323" y="1067"/>
                    </a:cubicBezTo>
                    <a:lnTo>
                      <a:pt x="1249" y="780"/>
                    </a:lnTo>
                    <a:cubicBezTo>
                      <a:pt x="1235" y="721"/>
                      <a:pt x="1183" y="687"/>
                      <a:pt x="1130" y="687"/>
                    </a:cubicBezTo>
                    <a:cubicBezTo>
                      <a:pt x="1102" y="687"/>
                      <a:pt x="1073" y="696"/>
                      <a:pt x="1049" y="717"/>
                    </a:cubicBezTo>
                    <a:lnTo>
                      <a:pt x="76" y="1560"/>
                    </a:lnTo>
                    <a:cubicBezTo>
                      <a:pt x="0" y="1625"/>
                      <a:pt x="32" y="1750"/>
                      <a:pt x="130" y="1773"/>
                    </a:cubicBezTo>
                    <a:lnTo>
                      <a:pt x="1389" y="2045"/>
                    </a:lnTo>
                    <a:cubicBezTo>
                      <a:pt x="1398" y="2047"/>
                      <a:pt x="1407" y="2048"/>
                      <a:pt x="1416" y="2048"/>
                    </a:cubicBezTo>
                    <a:cubicBezTo>
                      <a:pt x="1493" y="2048"/>
                      <a:pt x="1555" y="1975"/>
                      <a:pt x="1534" y="1894"/>
                    </a:cubicBezTo>
                    <a:lnTo>
                      <a:pt x="1450" y="1561"/>
                    </a:lnTo>
                    <a:cubicBezTo>
                      <a:pt x="2351" y="1318"/>
                      <a:pt x="3214" y="950"/>
                      <a:pt x="4013" y="466"/>
                    </a:cubicBezTo>
                    <a:cubicBezTo>
                      <a:pt x="4132" y="392"/>
                      <a:pt x="4167" y="235"/>
                      <a:pt x="4090" y="119"/>
                    </a:cubicBezTo>
                    <a:cubicBezTo>
                      <a:pt x="4039" y="42"/>
                      <a:pt x="3956" y="0"/>
                      <a:pt x="387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8627;p59"/>
              <p:cNvSpPr/>
              <p:nvPr/>
            </p:nvSpPr>
            <p:spPr>
              <a:xfrm>
                <a:off x="4826850" y="1927897"/>
                <a:ext cx="26081" cy="23529"/>
              </a:xfrm>
              <a:custGeom>
                <a:avLst/>
                <a:gdLst/>
                <a:ahLst/>
                <a:cxnLst/>
                <a:rect l="l" t="t" r="r" b="b"/>
                <a:pathLst>
                  <a:path w="2044" h="1844" extrusionOk="0">
                    <a:moveTo>
                      <a:pt x="1760" y="1"/>
                    </a:moveTo>
                    <a:cubicBezTo>
                      <a:pt x="1689" y="1"/>
                      <a:pt x="1619" y="31"/>
                      <a:pt x="1568" y="88"/>
                    </a:cubicBezTo>
                    <a:cubicBezTo>
                      <a:pt x="1456" y="215"/>
                      <a:pt x="1341" y="338"/>
                      <a:pt x="1221" y="458"/>
                    </a:cubicBezTo>
                    <a:cubicBezTo>
                      <a:pt x="885" y="793"/>
                      <a:pt x="524" y="1102"/>
                      <a:pt x="140" y="1380"/>
                    </a:cubicBezTo>
                    <a:cubicBezTo>
                      <a:pt x="29" y="1460"/>
                      <a:pt x="1" y="1612"/>
                      <a:pt x="74" y="1728"/>
                    </a:cubicBezTo>
                    <a:cubicBezTo>
                      <a:pt x="124" y="1803"/>
                      <a:pt x="205" y="1844"/>
                      <a:pt x="288" y="1844"/>
                    </a:cubicBezTo>
                    <a:cubicBezTo>
                      <a:pt x="339" y="1844"/>
                      <a:pt x="391" y="1828"/>
                      <a:pt x="436" y="1797"/>
                    </a:cubicBezTo>
                    <a:cubicBezTo>
                      <a:pt x="843" y="1500"/>
                      <a:pt x="1226" y="1174"/>
                      <a:pt x="1581" y="820"/>
                    </a:cubicBezTo>
                    <a:cubicBezTo>
                      <a:pt x="1711" y="690"/>
                      <a:pt x="1834" y="557"/>
                      <a:pt x="1954" y="421"/>
                    </a:cubicBezTo>
                    <a:cubicBezTo>
                      <a:pt x="2044" y="315"/>
                      <a:pt x="2033" y="155"/>
                      <a:pt x="1927" y="64"/>
                    </a:cubicBezTo>
                    <a:cubicBezTo>
                      <a:pt x="1879" y="22"/>
                      <a:pt x="1819" y="1"/>
                      <a:pt x="176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8628;p59"/>
              <p:cNvSpPr/>
              <p:nvPr/>
            </p:nvSpPr>
            <p:spPr>
              <a:xfrm>
                <a:off x="4868600" y="1876896"/>
                <a:ext cx="11714" cy="20531"/>
              </a:xfrm>
              <a:custGeom>
                <a:avLst/>
                <a:gdLst/>
                <a:ahLst/>
                <a:cxnLst/>
                <a:rect l="l" t="t" r="r" b="b"/>
                <a:pathLst>
                  <a:path w="918" h="1609" extrusionOk="0">
                    <a:moveTo>
                      <a:pt x="642" y="0"/>
                    </a:moveTo>
                    <a:cubicBezTo>
                      <a:pt x="531" y="0"/>
                      <a:pt x="426" y="74"/>
                      <a:pt x="396" y="189"/>
                    </a:cubicBezTo>
                    <a:cubicBezTo>
                      <a:pt x="301" y="543"/>
                      <a:pt x="187" y="889"/>
                      <a:pt x="53" y="1228"/>
                    </a:cubicBezTo>
                    <a:cubicBezTo>
                      <a:pt x="0" y="1360"/>
                      <a:pt x="58" y="1509"/>
                      <a:pt x="184" y="1571"/>
                    </a:cubicBezTo>
                    <a:lnTo>
                      <a:pt x="218" y="1587"/>
                    </a:lnTo>
                    <a:cubicBezTo>
                      <a:pt x="248" y="1602"/>
                      <a:pt x="280" y="1608"/>
                      <a:pt x="311" y="1608"/>
                    </a:cubicBezTo>
                    <a:cubicBezTo>
                      <a:pt x="392" y="1608"/>
                      <a:pt x="469" y="1561"/>
                      <a:pt x="501" y="1480"/>
                    </a:cubicBezTo>
                    <a:cubicBezTo>
                      <a:pt x="653" y="1107"/>
                      <a:pt x="780" y="724"/>
                      <a:pt x="886" y="333"/>
                    </a:cubicBezTo>
                    <a:cubicBezTo>
                      <a:pt x="918" y="210"/>
                      <a:pt x="862" y="74"/>
                      <a:pt x="746" y="22"/>
                    </a:cubicBezTo>
                    <a:cubicBezTo>
                      <a:pt x="712" y="7"/>
                      <a:pt x="677" y="0"/>
                      <a:pt x="64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8629;p59"/>
              <p:cNvSpPr/>
              <p:nvPr/>
            </p:nvSpPr>
            <p:spPr>
              <a:xfrm>
                <a:off x="4852804" y="1901038"/>
                <a:ext cx="18528" cy="24589"/>
              </a:xfrm>
              <a:custGeom>
                <a:avLst/>
                <a:gdLst/>
                <a:ahLst/>
                <a:cxnLst/>
                <a:rect l="l" t="t" r="r" b="b"/>
                <a:pathLst>
                  <a:path w="1452" h="1927" extrusionOk="0">
                    <a:moveTo>
                      <a:pt x="1159" y="1"/>
                    </a:moveTo>
                    <a:cubicBezTo>
                      <a:pt x="1064" y="1"/>
                      <a:pt x="974" y="53"/>
                      <a:pt x="931" y="143"/>
                    </a:cubicBezTo>
                    <a:cubicBezTo>
                      <a:pt x="689" y="625"/>
                      <a:pt x="405" y="1085"/>
                      <a:pt x="85" y="1519"/>
                    </a:cubicBezTo>
                    <a:cubicBezTo>
                      <a:pt x="0" y="1631"/>
                      <a:pt x="21" y="1790"/>
                      <a:pt x="135" y="1874"/>
                    </a:cubicBezTo>
                    <a:cubicBezTo>
                      <a:pt x="181" y="1909"/>
                      <a:pt x="235" y="1926"/>
                      <a:pt x="289" y="1926"/>
                    </a:cubicBezTo>
                    <a:cubicBezTo>
                      <a:pt x="366" y="1926"/>
                      <a:pt x="441" y="1892"/>
                      <a:pt x="492" y="1826"/>
                    </a:cubicBezTo>
                    <a:cubicBezTo>
                      <a:pt x="831" y="1367"/>
                      <a:pt x="1132" y="878"/>
                      <a:pt x="1389" y="368"/>
                    </a:cubicBezTo>
                    <a:cubicBezTo>
                      <a:pt x="1451" y="241"/>
                      <a:pt x="1398" y="87"/>
                      <a:pt x="1270" y="26"/>
                    </a:cubicBezTo>
                    <a:cubicBezTo>
                      <a:pt x="1234" y="9"/>
                      <a:pt x="1196" y="1"/>
                      <a:pt x="115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34"/>
          <p:cNvSpPr txBox="1">
            <a:spLocks noGrp="1"/>
          </p:cNvSpPr>
          <p:nvPr>
            <p:ph type="title"/>
          </p:nvPr>
        </p:nvSpPr>
        <p:spPr>
          <a:xfrm>
            <a:off x="757392" y="413000"/>
            <a:ext cx="7717123" cy="6685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CRUD is the acronym for CREATE, READ, UPDATE and DELETE. </a:t>
            </a:r>
            <a:endParaRPr dirty="0"/>
          </a:p>
        </p:txBody>
      </p:sp>
      <p:sp>
        <p:nvSpPr>
          <p:cNvPr id="772" name="Google Shape;772;p34"/>
          <p:cNvSpPr txBox="1">
            <a:spLocks noGrp="1"/>
          </p:cNvSpPr>
          <p:nvPr>
            <p:ph type="subTitle" idx="4"/>
          </p:nvPr>
        </p:nvSpPr>
        <p:spPr>
          <a:xfrm>
            <a:off x="676925" y="1489113"/>
            <a:ext cx="8747881" cy="719760"/>
          </a:xfrm>
          <a:prstGeom prst="rect">
            <a:avLst/>
          </a:prstGeom>
        </p:spPr>
        <p:txBody>
          <a:bodyPr spcFirstLastPara="1" wrap="square" lIns="91425" tIns="91425" rIns="91425" bIns="91425" anchor="b" anchorCtr="0">
            <a:noAutofit/>
          </a:bodyPr>
          <a:lstStyle/>
          <a:p>
            <a:pPr marL="0" indent="0"/>
            <a:r>
              <a:rPr lang="en-GB" dirty="0"/>
              <a:t>These terms describe the four essential operations for creating and </a:t>
            </a:r>
          </a:p>
          <a:p>
            <a:pPr marL="0" indent="0"/>
            <a:r>
              <a:rPr lang="en-GB" dirty="0"/>
              <a:t>managing persistent data elements, mainly in relational and NoSQL databases.</a:t>
            </a:r>
          </a:p>
          <a:p>
            <a:pPr marL="0" indent="0"/>
            <a:endParaRPr lang="en-IN" dirty="0"/>
          </a:p>
        </p:txBody>
      </p:sp>
      <p:sp>
        <p:nvSpPr>
          <p:cNvPr id="774" name="Google Shape;774;p34"/>
          <p:cNvSpPr txBox="1">
            <a:spLocks noGrp="1"/>
          </p:cNvSpPr>
          <p:nvPr>
            <p:ph type="subTitle" idx="1"/>
          </p:nvPr>
        </p:nvSpPr>
        <p:spPr>
          <a:xfrm>
            <a:off x="775100" y="2039327"/>
            <a:ext cx="7363505" cy="217030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i="1" dirty="0"/>
              <a:t>CREATE</a:t>
            </a:r>
          </a:p>
          <a:p>
            <a:pPr marL="0" lvl="0" indent="0" algn="l" rtl="0">
              <a:spcBef>
                <a:spcPts val="0"/>
              </a:spcBef>
              <a:spcAft>
                <a:spcPts val="0"/>
              </a:spcAft>
              <a:buNone/>
            </a:pPr>
            <a:r>
              <a:rPr lang="en-GB" sz="1400" i="1" dirty="0"/>
              <a:t>The CREATE operation adds a new record to a database</a:t>
            </a:r>
          </a:p>
          <a:p>
            <a:pPr marL="0" lvl="0" indent="0" algn="l" rtl="0">
              <a:spcBef>
                <a:spcPts val="0"/>
              </a:spcBef>
              <a:spcAft>
                <a:spcPts val="0"/>
              </a:spcAft>
              <a:buNone/>
            </a:pPr>
            <a:endParaRPr lang="en-GB" sz="1400" i="1" dirty="0"/>
          </a:p>
          <a:p>
            <a:pPr marL="0" lvl="0" indent="0" algn="l" rtl="0">
              <a:spcBef>
                <a:spcPts val="0"/>
              </a:spcBef>
              <a:spcAft>
                <a:spcPts val="0"/>
              </a:spcAft>
              <a:buNone/>
            </a:pPr>
            <a:r>
              <a:rPr lang="en-GB" sz="1400" i="1" dirty="0"/>
              <a:t>READ</a:t>
            </a:r>
          </a:p>
          <a:p>
            <a:pPr marL="0" lvl="0" indent="0" algn="l" rtl="0">
              <a:spcBef>
                <a:spcPts val="0"/>
              </a:spcBef>
              <a:spcAft>
                <a:spcPts val="0"/>
              </a:spcAft>
              <a:buNone/>
            </a:pPr>
            <a:r>
              <a:rPr lang="en-GB" sz="1400" i="1" dirty="0"/>
              <a:t>READ returns records (or documents or items) from a database table (or collection or bucket) based on some search criteria</a:t>
            </a:r>
          </a:p>
          <a:p>
            <a:pPr marL="0" lvl="0" indent="0" algn="l" rtl="0">
              <a:spcBef>
                <a:spcPts val="0"/>
              </a:spcBef>
              <a:spcAft>
                <a:spcPts val="0"/>
              </a:spcAft>
              <a:buNone/>
            </a:pPr>
            <a:endParaRPr lang="en-GB" sz="1400" i="1" dirty="0"/>
          </a:p>
          <a:p>
            <a:pPr marL="0" lvl="0" indent="0" algn="l" rtl="0">
              <a:spcBef>
                <a:spcPts val="0"/>
              </a:spcBef>
              <a:spcAft>
                <a:spcPts val="0"/>
              </a:spcAft>
              <a:buNone/>
            </a:pPr>
            <a:r>
              <a:rPr lang="en-GB" sz="1400" i="1" dirty="0"/>
              <a:t>UPDATE</a:t>
            </a:r>
          </a:p>
          <a:p>
            <a:pPr marL="0" lvl="0" indent="0" algn="l" rtl="0">
              <a:spcBef>
                <a:spcPts val="0"/>
              </a:spcBef>
              <a:spcAft>
                <a:spcPts val="0"/>
              </a:spcAft>
              <a:buNone/>
            </a:pPr>
            <a:r>
              <a:rPr lang="en-GB" sz="1400" i="1" dirty="0"/>
              <a:t>UPDATE is used to modify existing records in the database</a:t>
            </a:r>
          </a:p>
          <a:p>
            <a:pPr marL="0" lvl="0" indent="0" algn="l" rtl="0">
              <a:spcBef>
                <a:spcPts val="0"/>
              </a:spcBef>
              <a:spcAft>
                <a:spcPts val="0"/>
              </a:spcAft>
              <a:buNone/>
            </a:pPr>
            <a:endParaRPr lang="en-GB" sz="1400" i="1" dirty="0"/>
          </a:p>
          <a:p>
            <a:pPr marL="0" lvl="0" indent="0" algn="l" rtl="0">
              <a:spcBef>
                <a:spcPts val="0"/>
              </a:spcBef>
              <a:spcAft>
                <a:spcPts val="0"/>
              </a:spcAft>
              <a:buNone/>
            </a:pPr>
            <a:r>
              <a:rPr lang="en-GB" sz="1400" i="1" dirty="0"/>
              <a:t>DELETE</a:t>
            </a:r>
          </a:p>
          <a:p>
            <a:pPr marL="0" lvl="0" indent="0" algn="l" rtl="0">
              <a:spcBef>
                <a:spcPts val="0"/>
              </a:spcBef>
              <a:spcAft>
                <a:spcPts val="0"/>
              </a:spcAft>
              <a:buNone/>
            </a:pPr>
            <a:r>
              <a:rPr lang="en-GB" sz="1400" i="1" dirty="0"/>
              <a:t>DELETE operations allow the user to remove records from the database</a:t>
            </a:r>
          </a:p>
        </p:txBody>
      </p:sp>
      <p:grpSp>
        <p:nvGrpSpPr>
          <p:cNvPr id="787" name="Google Shape;787;p34"/>
          <p:cNvGrpSpPr/>
          <p:nvPr/>
        </p:nvGrpSpPr>
        <p:grpSpPr>
          <a:xfrm>
            <a:off x="367634" y="1436062"/>
            <a:ext cx="275424" cy="270962"/>
            <a:chOff x="1725463" y="2681050"/>
            <a:chExt cx="346325" cy="345000"/>
          </a:xfrm>
        </p:grpSpPr>
        <p:sp>
          <p:nvSpPr>
            <p:cNvPr id="788" name="Google Shape;788;p34"/>
            <p:cNvSpPr/>
            <p:nvPr/>
          </p:nvSpPr>
          <p:spPr>
            <a:xfrm>
              <a:off x="1807588" y="2762650"/>
              <a:ext cx="181800" cy="181800"/>
            </a:xfrm>
            <a:custGeom>
              <a:avLst/>
              <a:gdLst/>
              <a:ahLst/>
              <a:cxnLst/>
              <a:rect l="l" t="t" r="r" b="b"/>
              <a:pathLst>
                <a:path w="7272" h="7272" extrusionOk="0">
                  <a:moveTo>
                    <a:pt x="6032" y="808"/>
                  </a:moveTo>
                  <a:lnTo>
                    <a:pt x="6464" y="1240"/>
                  </a:lnTo>
                  <a:lnTo>
                    <a:pt x="6464" y="1613"/>
                  </a:lnTo>
                  <a:lnTo>
                    <a:pt x="2418" y="1613"/>
                  </a:lnTo>
                  <a:lnTo>
                    <a:pt x="2418" y="808"/>
                  </a:lnTo>
                  <a:close/>
                  <a:moveTo>
                    <a:pt x="1613" y="808"/>
                  </a:moveTo>
                  <a:lnTo>
                    <a:pt x="1613" y="4851"/>
                  </a:lnTo>
                  <a:lnTo>
                    <a:pt x="805" y="4851"/>
                  </a:lnTo>
                  <a:lnTo>
                    <a:pt x="805" y="1240"/>
                  </a:lnTo>
                  <a:lnTo>
                    <a:pt x="1240" y="808"/>
                  </a:lnTo>
                  <a:close/>
                  <a:moveTo>
                    <a:pt x="4851" y="2421"/>
                  </a:moveTo>
                  <a:lnTo>
                    <a:pt x="4851" y="4851"/>
                  </a:lnTo>
                  <a:lnTo>
                    <a:pt x="2418" y="4851"/>
                  </a:lnTo>
                  <a:lnTo>
                    <a:pt x="2418" y="2421"/>
                  </a:lnTo>
                  <a:close/>
                  <a:moveTo>
                    <a:pt x="4851" y="5659"/>
                  </a:moveTo>
                  <a:lnTo>
                    <a:pt x="4851" y="6464"/>
                  </a:lnTo>
                  <a:lnTo>
                    <a:pt x="1240" y="6464"/>
                  </a:lnTo>
                  <a:lnTo>
                    <a:pt x="805" y="6032"/>
                  </a:lnTo>
                  <a:lnTo>
                    <a:pt x="805" y="5659"/>
                  </a:lnTo>
                  <a:close/>
                  <a:moveTo>
                    <a:pt x="6464" y="2421"/>
                  </a:moveTo>
                  <a:lnTo>
                    <a:pt x="6464" y="6032"/>
                  </a:lnTo>
                  <a:lnTo>
                    <a:pt x="6032" y="6464"/>
                  </a:lnTo>
                  <a:lnTo>
                    <a:pt x="5659" y="6464"/>
                  </a:lnTo>
                  <a:lnTo>
                    <a:pt x="5659" y="2421"/>
                  </a:lnTo>
                  <a:close/>
                  <a:moveTo>
                    <a:pt x="1075" y="0"/>
                  </a:moveTo>
                  <a:cubicBezTo>
                    <a:pt x="960" y="0"/>
                    <a:pt x="864" y="37"/>
                    <a:pt x="783" y="118"/>
                  </a:cubicBezTo>
                  <a:lnTo>
                    <a:pt x="118" y="783"/>
                  </a:lnTo>
                  <a:cubicBezTo>
                    <a:pt x="34" y="867"/>
                    <a:pt x="0" y="960"/>
                    <a:pt x="0" y="1078"/>
                  </a:cubicBezTo>
                  <a:lnTo>
                    <a:pt x="0" y="6197"/>
                  </a:lnTo>
                  <a:cubicBezTo>
                    <a:pt x="0" y="6312"/>
                    <a:pt x="34" y="6408"/>
                    <a:pt x="118" y="6489"/>
                  </a:cubicBezTo>
                  <a:lnTo>
                    <a:pt x="783" y="7154"/>
                  </a:lnTo>
                  <a:cubicBezTo>
                    <a:pt x="864" y="7235"/>
                    <a:pt x="960" y="7272"/>
                    <a:pt x="1075" y="7272"/>
                  </a:cubicBezTo>
                  <a:lnTo>
                    <a:pt x="6206" y="7272"/>
                  </a:lnTo>
                  <a:cubicBezTo>
                    <a:pt x="6312" y="7272"/>
                    <a:pt x="6416" y="7235"/>
                    <a:pt x="6486" y="7154"/>
                  </a:cubicBezTo>
                  <a:lnTo>
                    <a:pt x="7154" y="6489"/>
                  </a:lnTo>
                  <a:cubicBezTo>
                    <a:pt x="7235" y="6408"/>
                    <a:pt x="7272" y="6312"/>
                    <a:pt x="7272" y="6197"/>
                  </a:cubicBezTo>
                  <a:lnTo>
                    <a:pt x="7272" y="1078"/>
                  </a:lnTo>
                  <a:cubicBezTo>
                    <a:pt x="7272" y="960"/>
                    <a:pt x="7235" y="867"/>
                    <a:pt x="7154" y="783"/>
                  </a:cubicBezTo>
                  <a:lnTo>
                    <a:pt x="6486" y="118"/>
                  </a:lnTo>
                  <a:cubicBezTo>
                    <a:pt x="6416" y="37"/>
                    <a:pt x="6312" y="0"/>
                    <a:pt x="6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89" name="Google Shape;789;p34"/>
            <p:cNvSpPr/>
            <p:nvPr/>
          </p:nvSpPr>
          <p:spPr>
            <a:xfrm>
              <a:off x="1725463" y="2681050"/>
              <a:ext cx="346325" cy="345000"/>
            </a:xfrm>
            <a:custGeom>
              <a:avLst/>
              <a:gdLst/>
              <a:ahLst/>
              <a:cxnLst/>
              <a:rect l="l" t="t" r="r" b="b"/>
              <a:pathLst>
                <a:path w="13853" h="13800" extrusionOk="0">
                  <a:moveTo>
                    <a:pt x="9996" y="2448"/>
                  </a:moveTo>
                  <a:lnTo>
                    <a:pt x="11373" y="3837"/>
                  </a:lnTo>
                  <a:lnTo>
                    <a:pt x="11373" y="9963"/>
                  </a:lnTo>
                  <a:lnTo>
                    <a:pt x="9996" y="11355"/>
                  </a:lnTo>
                  <a:lnTo>
                    <a:pt x="3858" y="11355"/>
                  </a:lnTo>
                  <a:lnTo>
                    <a:pt x="2466" y="9963"/>
                  </a:lnTo>
                  <a:lnTo>
                    <a:pt x="2466" y="3837"/>
                  </a:lnTo>
                  <a:lnTo>
                    <a:pt x="3858" y="2448"/>
                  </a:lnTo>
                  <a:close/>
                  <a:moveTo>
                    <a:pt x="3671" y="0"/>
                  </a:moveTo>
                  <a:cubicBezTo>
                    <a:pt x="3454" y="0"/>
                    <a:pt x="3285" y="186"/>
                    <a:pt x="3285" y="400"/>
                  </a:cubicBezTo>
                  <a:lnTo>
                    <a:pt x="3285" y="1873"/>
                  </a:lnTo>
                  <a:lnTo>
                    <a:pt x="1905" y="3264"/>
                  </a:lnTo>
                  <a:lnTo>
                    <a:pt x="432" y="3264"/>
                  </a:lnTo>
                  <a:cubicBezTo>
                    <a:pt x="222" y="3264"/>
                    <a:pt x="48" y="3416"/>
                    <a:pt x="23" y="3615"/>
                  </a:cubicBezTo>
                  <a:cubicBezTo>
                    <a:pt x="0" y="3862"/>
                    <a:pt x="188" y="4072"/>
                    <a:pt x="421" y="4072"/>
                  </a:cubicBezTo>
                  <a:lnTo>
                    <a:pt x="1661" y="4072"/>
                  </a:lnTo>
                  <a:lnTo>
                    <a:pt x="1661" y="4877"/>
                  </a:lnTo>
                  <a:lnTo>
                    <a:pt x="432" y="4877"/>
                  </a:lnTo>
                  <a:cubicBezTo>
                    <a:pt x="222" y="4877"/>
                    <a:pt x="48" y="5029"/>
                    <a:pt x="23" y="5239"/>
                  </a:cubicBezTo>
                  <a:cubicBezTo>
                    <a:pt x="0" y="5486"/>
                    <a:pt x="188" y="5685"/>
                    <a:pt x="421" y="5685"/>
                  </a:cubicBezTo>
                  <a:lnTo>
                    <a:pt x="1661" y="5685"/>
                  </a:lnTo>
                  <a:lnTo>
                    <a:pt x="1661" y="6490"/>
                  </a:lnTo>
                  <a:lnTo>
                    <a:pt x="432" y="6490"/>
                  </a:lnTo>
                  <a:cubicBezTo>
                    <a:pt x="222" y="6490"/>
                    <a:pt x="48" y="6642"/>
                    <a:pt x="23" y="6852"/>
                  </a:cubicBezTo>
                  <a:cubicBezTo>
                    <a:pt x="0" y="7099"/>
                    <a:pt x="188" y="7310"/>
                    <a:pt x="421" y="7310"/>
                  </a:cubicBezTo>
                  <a:lnTo>
                    <a:pt x="1661" y="7310"/>
                  </a:lnTo>
                  <a:lnTo>
                    <a:pt x="1661" y="8115"/>
                  </a:lnTo>
                  <a:lnTo>
                    <a:pt x="432" y="8115"/>
                  </a:lnTo>
                  <a:cubicBezTo>
                    <a:pt x="222" y="8115"/>
                    <a:pt x="48" y="8269"/>
                    <a:pt x="23" y="8465"/>
                  </a:cubicBezTo>
                  <a:cubicBezTo>
                    <a:pt x="0" y="8712"/>
                    <a:pt x="188" y="8923"/>
                    <a:pt x="421" y="8923"/>
                  </a:cubicBezTo>
                  <a:lnTo>
                    <a:pt x="1661" y="8923"/>
                  </a:lnTo>
                  <a:lnTo>
                    <a:pt x="1661" y="9728"/>
                  </a:lnTo>
                  <a:lnTo>
                    <a:pt x="432" y="9728"/>
                  </a:lnTo>
                  <a:cubicBezTo>
                    <a:pt x="222" y="9728"/>
                    <a:pt x="48" y="9882"/>
                    <a:pt x="23" y="10092"/>
                  </a:cubicBezTo>
                  <a:cubicBezTo>
                    <a:pt x="0" y="10337"/>
                    <a:pt x="188" y="10536"/>
                    <a:pt x="421" y="10536"/>
                  </a:cubicBezTo>
                  <a:lnTo>
                    <a:pt x="1905" y="10536"/>
                  </a:lnTo>
                  <a:lnTo>
                    <a:pt x="3285" y="11927"/>
                  </a:lnTo>
                  <a:lnTo>
                    <a:pt x="3285" y="13389"/>
                  </a:lnTo>
                  <a:cubicBezTo>
                    <a:pt x="3285" y="13599"/>
                    <a:pt x="3437" y="13773"/>
                    <a:pt x="3636" y="13795"/>
                  </a:cubicBezTo>
                  <a:cubicBezTo>
                    <a:pt x="3655" y="13798"/>
                    <a:pt x="3675" y="13800"/>
                    <a:pt x="3694" y="13800"/>
                  </a:cubicBezTo>
                  <a:cubicBezTo>
                    <a:pt x="3912" y="13800"/>
                    <a:pt x="4090" y="13614"/>
                    <a:pt x="4090" y="13400"/>
                  </a:cubicBezTo>
                  <a:lnTo>
                    <a:pt x="4090" y="12160"/>
                  </a:lnTo>
                  <a:lnTo>
                    <a:pt x="4898" y="12160"/>
                  </a:lnTo>
                  <a:lnTo>
                    <a:pt x="4898" y="13389"/>
                  </a:lnTo>
                  <a:cubicBezTo>
                    <a:pt x="4898" y="13599"/>
                    <a:pt x="5050" y="13773"/>
                    <a:pt x="5260" y="13795"/>
                  </a:cubicBezTo>
                  <a:cubicBezTo>
                    <a:pt x="5280" y="13798"/>
                    <a:pt x="5299" y="13800"/>
                    <a:pt x="5318" y="13800"/>
                  </a:cubicBezTo>
                  <a:cubicBezTo>
                    <a:pt x="5537" y="13800"/>
                    <a:pt x="5703" y="13614"/>
                    <a:pt x="5703" y="13400"/>
                  </a:cubicBezTo>
                  <a:lnTo>
                    <a:pt x="5703" y="12160"/>
                  </a:lnTo>
                  <a:lnTo>
                    <a:pt x="6511" y="12160"/>
                  </a:lnTo>
                  <a:lnTo>
                    <a:pt x="6511" y="13389"/>
                  </a:lnTo>
                  <a:cubicBezTo>
                    <a:pt x="6511" y="13599"/>
                    <a:pt x="6663" y="13773"/>
                    <a:pt x="6873" y="13795"/>
                  </a:cubicBezTo>
                  <a:cubicBezTo>
                    <a:pt x="6893" y="13798"/>
                    <a:pt x="6913" y="13800"/>
                    <a:pt x="6932" y="13800"/>
                  </a:cubicBezTo>
                  <a:cubicBezTo>
                    <a:pt x="7152" y="13800"/>
                    <a:pt x="7331" y="13614"/>
                    <a:pt x="7331" y="13400"/>
                  </a:cubicBezTo>
                  <a:lnTo>
                    <a:pt x="7331" y="12160"/>
                  </a:lnTo>
                  <a:lnTo>
                    <a:pt x="8136" y="12160"/>
                  </a:lnTo>
                  <a:lnTo>
                    <a:pt x="8136" y="13389"/>
                  </a:lnTo>
                  <a:cubicBezTo>
                    <a:pt x="8136" y="13599"/>
                    <a:pt x="8287" y="13773"/>
                    <a:pt x="8498" y="13795"/>
                  </a:cubicBezTo>
                  <a:cubicBezTo>
                    <a:pt x="8516" y="13798"/>
                    <a:pt x="8535" y="13800"/>
                    <a:pt x="8554" y="13800"/>
                  </a:cubicBezTo>
                  <a:cubicBezTo>
                    <a:pt x="8766" y="13800"/>
                    <a:pt x="8944" y="13614"/>
                    <a:pt x="8944" y="13400"/>
                  </a:cubicBezTo>
                  <a:lnTo>
                    <a:pt x="8944" y="12160"/>
                  </a:lnTo>
                  <a:lnTo>
                    <a:pt x="9749" y="12160"/>
                  </a:lnTo>
                  <a:lnTo>
                    <a:pt x="9749" y="13389"/>
                  </a:lnTo>
                  <a:cubicBezTo>
                    <a:pt x="9749" y="13599"/>
                    <a:pt x="9900" y="13773"/>
                    <a:pt x="10111" y="13795"/>
                  </a:cubicBezTo>
                  <a:cubicBezTo>
                    <a:pt x="10130" y="13798"/>
                    <a:pt x="10150" y="13800"/>
                    <a:pt x="10169" y="13800"/>
                  </a:cubicBezTo>
                  <a:cubicBezTo>
                    <a:pt x="10388" y="13800"/>
                    <a:pt x="10557" y="13614"/>
                    <a:pt x="10557" y="13400"/>
                  </a:cubicBezTo>
                  <a:lnTo>
                    <a:pt x="10557" y="11927"/>
                  </a:lnTo>
                  <a:lnTo>
                    <a:pt x="11945" y="10536"/>
                  </a:lnTo>
                  <a:lnTo>
                    <a:pt x="13407" y="10536"/>
                  </a:lnTo>
                  <a:cubicBezTo>
                    <a:pt x="13617" y="10536"/>
                    <a:pt x="13794" y="10384"/>
                    <a:pt x="13816" y="10185"/>
                  </a:cubicBezTo>
                  <a:cubicBezTo>
                    <a:pt x="13853" y="9938"/>
                    <a:pt x="13654" y="9728"/>
                    <a:pt x="13418" y="9728"/>
                  </a:cubicBezTo>
                  <a:lnTo>
                    <a:pt x="12181" y="9728"/>
                  </a:lnTo>
                  <a:lnTo>
                    <a:pt x="12181" y="8923"/>
                  </a:lnTo>
                  <a:lnTo>
                    <a:pt x="13407" y="8923"/>
                  </a:lnTo>
                  <a:cubicBezTo>
                    <a:pt x="13617" y="8923"/>
                    <a:pt x="13794" y="8771"/>
                    <a:pt x="13816" y="8561"/>
                  </a:cubicBezTo>
                  <a:cubicBezTo>
                    <a:pt x="13853" y="8314"/>
                    <a:pt x="13654" y="8115"/>
                    <a:pt x="13418" y="8115"/>
                  </a:cubicBezTo>
                  <a:lnTo>
                    <a:pt x="12181" y="8115"/>
                  </a:lnTo>
                  <a:lnTo>
                    <a:pt x="12181" y="7310"/>
                  </a:lnTo>
                  <a:lnTo>
                    <a:pt x="13407" y="7310"/>
                  </a:lnTo>
                  <a:cubicBezTo>
                    <a:pt x="13617" y="7310"/>
                    <a:pt x="13794" y="7158"/>
                    <a:pt x="13816" y="6948"/>
                  </a:cubicBezTo>
                  <a:cubicBezTo>
                    <a:pt x="13853" y="6701"/>
                    <a:pt x="13654" y="6490"/>
                    <a:pt x="13418" y="6490"/>
                  </a:cubicBezTo>
                  <a:lnTo>
                    <a:pt x="12181" y="6490"/>
                  </a:lnTo>
                  <a:lnTo>
                    <a:pt x="12181" y="5685"/>
                  </a:lnTo>
                  <a:lnTo>
                    <a:pt x="13407" y="5685"/>
                  </a:lnTo>
                  <a:cubicBezTo>
                    <a:pt x="13617" y="5685"/>
                    <a:pt x="13794" y="5534"/>
                    <a:pt x="13816" y="5335"/>
                  </a:cubicBezTo>
                  <a:cubicBezTo>
                    <a:pt x="13853" y="5088"/>
                    <a:pt x="13654" y="4877"/>
                    <a:pt x="13418" y="4877"/>
                  </a:cubicBezTo>
                  <a:lnTo>
                    <a:pt x="12181" y="4877"/>
                  </a:lnTo>
                  <a:lnTo>
                    <a:pt x="12181" y="4072"/>
                  </a:lnTo>
                  <a:lnTo>
                    <a:pt x="13407" y="4072"/>
                  </a:lnTo>
                  <a:cubicBezTo>
                    <a:pt x="13617" y="4072"/>
                    <a:pt x="13794" y="3921"/>
                    <a:pt x="13816" y="3710"/>
                  </a:cubicBezTo>
                  <a:cubicBezTo>
                    <a:pt x="13853" y="3463"/>
                    <a:pt x="13654" y="3264"/>
                    <a:pt x="13418" y="3264"/>
                  </a:cubicBezTo>
                  <a:lnTo>
                    <a:pt x="11945" y="3264"/>
                  </a:lnTo>
                  <a:lnTo>
                    <a:pt x="10557" y="1873"/>
                  </a:lnTo>
                  <a:lnTo>
                    <a:pt x="10557" y="414"/>
                  </a:lnTo>
                  <a:cubicBezTo>
                    <a:pt x="10557" y="204"/>
                    <a:pt x="10402" y="27"/>
                    <a:pt x="10206" y="5"/>
                  </a:cubicBezTo>
                  <a:cubicBezTo>
                    <a:pt x="10186" y="2"/>
                    <a:pt x="10167" y="0"/>
                    <a:pt x="10147" y="0"/>
                  </a:cubicBezTo>
                  <a:cubicBezTo>
                    <a:pt x="9927" y="0"/>
                    <a:pt x="9749" y="186"/>
                    <a:pt x="9749" y="400"/>
                  </a:cubicBezTo>
                  <a:lnTo>
                    <a:pt x="9749" y="1640"/>
                  </a:lnTo>
                  <a:lnTo>
                    <a:pt x="8944" y="1640"/>
                  </a:lnTo>
                  <a:lnTo>
                    <a:pt x="8944" y="414"/>
                  </a:lnTo>
                  <a:cubicBezTo>
                    <a:pt x="8944" y="204"/>
                    <a:pt x="8789" y="27"/>
                    <a:pt x="8579" y="5"/>
                  </a:cubicBezTo>
                  <a:cubicBezTo>
                    <a:pt x="8560" y="2"/>
                    <a:pt x="8542" y="0"/>
                    <a:pt x="8523" y="0"/>
                  </a:cubicBezTo>
                  <a:cubicBezTo>
                    <a:pt x="8314" y="0"/>
                    <a:pt x="8136" y="186"/>
                    <a:pt x="8136" y="400"/>
                  </a:cubicBezTo>
                  <a:lnTo>
                    <a:pt x="8136" y="1640"/>
                  </a:lnTo>
                  <a:lnTo>
                    <a:pt x="7331" y="1640"/>
                  </a:lnTo>
                  <a:lnTo>
                    <a:pt x="7331" y="414"/>
                  </a:lnTo>
                  <a:cubicBezTo>
                    <a:pt x="7331" y="204"/>
                    <a:pt x="7176" y="27"/>
                    <a:pt x="6966" y="5"/>
                  </a:cubicBezTo>
                  <a:cubicBezTo>
                    <a:pt x="6946" y="2"/>
                    <a:pt x="6927" y="0"/>
                    <a:pt x="6908" y="0"/>
                  </a:cubicBezTo>
                  <a:cubicBezTo>
                    <a:pt x="6689" y="0"/>
                    <a:pt x="6511" y="186"/>
                    <a:pt x="6511" y="400"/>
                  </a:cubicBezTo>
                  <a:lnTo>
                    <a:pt x="6511" y="1640"/>
                  </a:lnTo>
                  <a:lnTo>
                    <a:pt x="5703" y="1640"/>
                  </a:lnTo>
                  <a:lnTo>
                    <a:pt x="5703" y="414"/>
                  </a:lnTo>
                  <a:cubicBezTo>
                    <a:pt x="5703" y="204"/>
                    <a:pt x="5552" y="27"/>
                    <a:pt x="5353" y="5"/>
                  </a:cubicBezTo>
                  <a:cubicBezTo>
                    <a:pt x="5333" y="2"/>
                    <a:pt x="5314" y="0"/>
                    <a:pt x="5295" y="0"/>
                  </a:cubicBezTo>
                  <a:cubicBezTo>
                    <a:pt x="5076" y="0"/>
                    <a:pt x="4898" y="186"/>
                    <a:pt x="4898" y="400"/>
                  </a:cubicBezTo>
                  <a:lnTo>
                    <a:pt x="4898" y="1640"/>
                  </a:lnTo>
                  <a:lnTo>
                    <a:pt x="4090" y="1640"/>
                  </a:lnTo>
                  <a:lnTo>
                    <a:pt x="4090" y="414"/>
                  </a:lnTo>
                  <a:cubicBezTo>
                    <a:pt x="4090" y="204"/>
                    <a:pt x="3939" y="27"/>
                    <a:pt x="3728" y="5"/>
                  </a:cubicBezTo>
                  <a:cubicBezTo>
                    <a:pt x="3709" y="2"/>
                    <a:pt x="3690" y="0"/>
                    <a:pt x="36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5" name="Google Shape;795;p35"/>
          <p:cNvSpPr txBox="1">
            <a:spLocks noGrp="1"/>
          </p:cNvSpPr>
          <p:nvPr>
            <p:ph type="title"/>
          </p:nvPr>
        </p:nvSpPr>
        <p:spPr>
          <a:xfrm>
            <a:off x="720000" y="465000"/>
            <a:ext cx="7704000" cy="572700"/>
          </a:xfrm>
          <a:prstGeom prst="rect">
            <a:avLst/>
          </a:prstGeom>
          <a:effectLst>
            <a:glow>
              <a:schemeClr val="accent1">
                <a:alpha val="98000"/>
              </a:schemeClr>
            </a:glow>
            <a:softEdge rad="0"/>
          </a:effectLst>
        </p:spPr>
        <p:txBody>
          <a:bodyPr spcFirstLastPara="1" wrap="square" lIns="91425" tIns="91425" rIns="91425" bIns="91425" anchor="t" anchorCtr="0">
            <a:noAutofit/>
          </a:bodyPr>
          <a:lstStyle/>
          <a:p>
            <a:pPr marL="0" lvl="0" indent="0" algn="l" rtl="0">
              <a:spcBef>
                <a:spcPts val="0"/>
              </a:spcBef>
              <a:spcAft>
                <a:spcPts val="0"/>
              </a:spcAft>
              <a:buNone/>
            </a:pPr>
            <a:r>
              <a:rPr lang="en-IN" dirty="0"/>
              <a:t>C</a:t>
            </a:r>
            <a:r>
              <a:rPr lang="en" dirty="0"/>
              <a:t>hallenges to vendors</a:t>
            </a:r>
            <a:endParaRPr dirty="0"/>
          </a:p>
        </p:txBody>
      </p:sp>
      <p:sp>
        <p:nvSpPr>
          <p:cNvPr id="9" name="Subtitle 8">
            <a:extLst>
              <a:ext uri="{FF2B5EF4-FFF2-40B4-BE49-F238E27FC236}">
                <a16:creationId xmlns="" xmlns:a16="http://schemas.microsoft.com/office/drawing/2014/main" id="{7DFDA8F3-225A-EAD7-B54C-95E6B1A37088}"/>
              </a:ext>
            </a:extLst>
          </p:cNvPr>
          <p:cNvSpPr>
            <a:spLocks noGrp="1"/>
          </p:cNvSpPr>
          <p:nvPr>
            <p:ph type="subTitle" idx="3"/>
          </p:nvPr>
        </p:nvSpPr>
        <p:spPr>
          <a:xfrm>
            <a:off x="494003" y="1327759"/>
            <a:ext cx="4471792" cy="1991638"/>
          </a:xfrm>
        </p:spPr>
        <p:txBody>
          <a:bodyPr/>
          <a:lstStyle/>
          <a:p>
            <a:r>
              <a:rPr lang="en-GB" dirty="0"/>
              <a:t> </a:t>
            </a:r>
            <a:r>
              <a:rPr lang="en-GB" sz="1400" dirty="0"/>
              <a:t>Challenges in Vendor Contract Management</a:t>
            </a:r>
          </a:p>
          <a:p>
            <a:r>
              <a:rPr lang="en-GB" sz="1400" dirty="0" smtClean="0"/>
              <a:t>  - Common </a:t>
            </a:r>
            <a:r>
              <a:rPr lang="en-GB" sz="1400" dirty="0"/>
              <a:t>Issues</a:t>
            </a:r>
            <a:r>
              <a:rPr lang="en-GB" sz="1400" dirty="0" smtClean="0"/>
              <a:t>:</a:t>
            </a:r>
            <a:endParaRPr lang="en-GB" sz="1400" dirty="0"/>
          </a:p>
          <a:p>
            <a:r>
              <a:rPr lang="en-GB" sz="1400" dirty="0"/>
              <a:t>  - Lack of visibility and tracking.</a:t>
            </a:r>
          </a:p>
          <a:p>
            <a:r>
              <a:rPr lang="en-GB" sz="1400" dirty="0"/>
              <a:t>  - Poor communication and stakeholder involvement.</a:t>
            </a:r>
          </a:p>
          <a:p>
            <a:r>
              <a:rPr lang="en-GB" sz="1400" dirty="0"/>
              <a:t>  - Compliance and legal risks.</a:t>
            </a:r>
          </a:p>
          <a:p>
            <a:endParaRPr lang="en-IN" dirty="0"/>
          </a:p>
        </p:txBody>
      </p:sp>
      <p:pic>
        <p:nvPicPr>
          <p:cNvPr id="19" name="Picture 18">
            <a:extLst>
              <a:ext uri="{FF2B5EF4-FFF2-40B4-BE49-F238E27FC236}">
                <a16:creationId xmlns="" xmlns:a16="http://schemas.microsoft.com/office/drawing/2014/main" id="{4A3D520D-7C8D-7AA3-C7D8-EBD089394986}"/>
              </a:ext>
            </a:extLst>
          </p:cNvPr>
          <p:cNvPicPr>
            <a:picLocks noChangeAspect="1"/>
          </p:cNvPicPr>
          <p:nvPr/>
        </p:nvPicPr>
        <p:blipFill>
          <a:blip r:embed="rId3"/>
          <a:stretch>
            <a:fillRect/>
          </a:stretch>
        </p:blipFill>
        <p:spPr>
          <a:xfrm>
            <a:off x="4788747" y="2137164"/>
            <a:ext cx="3219966" cy="2717651"/>
          </a:xfrm>
          <a:prstGeom prst="rect">
            <a:avLst/>
          </a:prstGeom>
          <a:ln>
            <a:noFill/>
          </a:ln>
          <a:effectLst>
            <a:softEdge rad="112500"/>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chnology Market Research Pitch Deck by Slidesgo">
  <a:themeElements>
    <a:clrScheme name="Simple Light">
      <a:dk1>
        <a:srgbClr val="FFFFFF"/>
      </a:dk1>
      <a:lt1>
        <a:srgbClr val="00CADA"/>
      </a:lt1>
      <a:dk2>
        <a:srgbClr val="110E24"/>
      </a:dk2>
      <a:lt2>
        <a:srgbClr val="46406B"/>
      </a:lt2>
      <a:accent1>
        <a:srgbClr val="69639C"/>
      </a:accent1>
      <a:accent2>
        <a:srgbClr val="AFAFB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TotalTime>
  <Words>587</Words>
  <Application>Microsoft Office PowerPoint</Application>
  <PresentationFormat>On-screen Show (16:9)</PresentationFormat>
  <Paragraphs>88</Paragraphs>
  <Slides>15</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Raleway Black</vt:lpstr>
      <vt:lpstr>Hanken Grotesk</vt:lpstr>
      <vt:lpstr>Wingdings</vt:lpstr>
      <vt:lpstr>Raleway</vt:lpstr>
      <vt:lpstr>Nunito Light</vt:lpstr>
      <vt:lpstr>Technology Market Research Pitch Deck by Slidesgo</vt:lpstr>
      <vt:lpstr>VENDOR AND CONTRACT MANAGEMENT SYSTEM</vt:lpstr>
      <vt:lpstr>INTRODUCTION</vt:lpstr>
      <vt:lpstr>Problem Statement:</vt:lpstr>
      <vt:lpstr>Objectives of Vendor  Contract management:  </vt:lpstr>
      <vt:lpstr>Technology and Tools Used:</vt:lpstr>
      <vt:lpstr>Benefits of using vendor contract management system</vt:lpstr>
      <vt:lpstr>Project Plan and Algorithms used:</vt:lpstr>
      <vt:lpstr>CRUD is the acronym for CREATE, READ, UPDATE and DELETE. </vt:lpstr>
      <vt:lpstr>Challenges to vendors</vt:lpstr>
      <vt:lpstr>Best Practices </vt:lpstr>
      <vt:lpstr>Slide 11</vt:lpstr>
      <vt:lpstr>Slide 12</vt:lpstr>
      <vt:lpstr>Slide 13</vt:lpstr>
      <vt:lpstr>Slide 14</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VENDOR AND CONTRACT MANAGEMENT SYSTEM</dc:title>
  <dc:creator>DELL</dc:creator>
  <cp:lastModifiedBy>DELL</cp:lastModifiedBy>
  <cp:revision>23</cp:revision>
  <dcterms:modified xsi:type="dcterms:W3CDTF">2024-09-27T09:51:26Z</dcterms:modified>
</cp:coreProperties>
</file>