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0"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580640"/>
          </a:xfrm>
          <a:prstGeom prst="rect"/>
          <a:noFill/>
        </p:spPr>
        <p:txBody>
          <a:bodyPr rtlCol="0" wrap="square">
            <a:spAutoFit/>
          </a:bodyPr>
          <a:p>
            <a:r>
              <a:rPr dirty="0" sz="2400" lang="en-US"/>
              <a:t>STUDENT NAME</a:t>
            </a:r>
            <a:r>
              <a:rPr dirty="0" sz="2400" lang="en-IN"/>
              <a:t>:</a:t>
            </a:r>
            <a:r>
              <a:rPr dirty="0" sz="2400" lang="en-US"/>
              <a:t> </a:t>
            </a:r>
            <a:r>
              <a:rPr altLang="en-GB" dirty="0" sz="2400" lang="en-US"/>
              <a:t>T</a:t>
            </a:r>
            <a:r>
              <a:rPr altLang="en-GB" dirty="0" sz="2400" lang="en-US"/>
              <a:t>H</a:t>
            </a:r>
            <a:r>
              <a:rPr altLang="en-GB" dirty="0" sz="2400" lang="en-US"/>
              <a:t>A</a:t>
            </a:r>
            <a:r>
              <a:rPr altLang="en-GB" dirty="0" sz="2400" lang="en-US"/>
              <a:t>S</a:t>
            </a:r>
            <a:r>
              <a:rPr altLang="en-GB" dirty="0" sz="2400" lang="en-US"/>
              <a:t>H</a:t>
            </a:r>
            <a:r>
              <a:rPr altLang="en-GB" dirty="0" sz="2400" lang="en-US"/>
              <a:t>V</a:t>
            </a:r>
            <a:r>
              <a:rPr altLang="en-GB" dirty="0" sz="2400" lang="en-US"/>
              <a:t>INI</a:t>
            </a:r>
            <a:r>
              <a:rPr altLang="en-GB" dirty="0" sz="2400" lang="en-US"/>
              <a:t>.</a:t>
            </a:r>
            <a:r>
              <a:rPr altLang="en-GB" dirty="0" sz="2400" lang="en-US"/>
              <a:t> </a:t>
            </a:r>
            <a:r>
              <a:rPr altLang="en-GB" dirty="0" sz="2400" lang="en-US"/>
              <a:t>R</a:t>
            </a:r>
            <a:endParaRPr dirty="0" sz="2400" lang="en-US"/>
          </a:p>
          <a:p>
            <a:r>
              <a:rPr dirty="0" sz="2400" lang="en-US"/>
              <a:t>REGISTER NO: 31221</a:t>
            </a:r>
            <a:r>
              <a:rPr dirty="0" sz="2400" lang="en-IN"/>
              <a:t>0</a:t>
            </a:r>
            <a:r>
              <a:rPr altLang="en-GB" dirty="0" sz="2400" lang="en-US"/>
              <a:t>9</a:t>
            </a:r>
            <a:r>
              <a:rPr altLang="en-GB" dirty="0" sz="2400" lang="en-US"/>
              <a:t>3</a:t>
            </a:r>
            <a:r>
              <a:rPr altLang="en-GB" dirty="0" sz="2400" lang="en-US"/>
              <a:t>7</a:t>
            </a:r>
            <a:r>
              <a:rPr altLang="en-GB" dirty="0" sz="2400" lang="en-US"/>
              <a:t>,</a:t>
            </a:r>
            <a:r>
              <a:rPr altLang="en-GB" dirty="0" sz="2400" lang="en-US"/>
              <a:t> </a:t>
            </a:r>
            <a:r>
              <a:rPr altLang="en-GB" dirty="0" sz="2400" lang="en-US"/>
              <a:t>5654C0522914D05B8294F2E5E7972FB8</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altLang="en-GB" dirty="0" sz="2400" lang="en-US"/>
              <a:t>C</a:t>
            </a:r>
            <a:r>
              <a:rPr altLang="en-GB"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2024-03-27T19:07:22Z</dcterms:created>
  <dcterms:modified xsi:type="dcterms:W3CDTF">2024-09-09T03:59:47Z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f0e9a995c1c646179521b7c3df03466a</vt:lpwstr>
  </property>
</Properties>
</file>