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9" r:id="rId6"/>
    <p:sldId id="260" r:id="rId7"/>
    <p:sldId id="261" r:id="rId8"/>
    <p:sldId id="265" r:id="rId9"/>
    <p:sldId id="267" r:id="rId10"/>
    <p:sldId id="266" r:id="rId11"/>
    <p:sldId id="268" r:id="rId12"/>
    <p:sldId id="274" r:id="rId13"/>
    <p:sldId id="263" r:id="rId14"/>
    <p:sldId id="264" r:id="rId15"/>
    <p:sldId id="271" r:id="rId16"/>
    <p:sldId id="273" r:id="rId17"/>
    <p:sldId id="272" r:id="rId18"/>
    <p:sldId id="275" r:id="rId19"/>
    <p:sldId id="279" r:id="rId20"/>
    <p:sldId id="270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25"/>
    </p:embeddedFont>
    <p:embeddedFont>
      <p:font typeface="나눔스퀘어 Light" panose="020B0600000101010101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7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94F490-5FE0-4CEF-A3B0-82F392829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ED2219E-65B9-4D5C-90C8-3EC1A5AA0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B93E59-36FD-4898-B476-92423918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A6A251-CF71-4122-A70E-C37DD7C9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96628E-F6DD-410D-B03A-4BFD11F8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8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CA7DE4-C4FD-4BEE-AB6D-BD60B7D1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B7CAC48-07E3-493D-82B6-1001533F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9E4BF3-FB93-4A28-BAEA-4C4483B1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0B4E66A-471C-477A-B0A7-6DA8C937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A214AD-B324-4FE9-B7D1-C44EA517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6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875F9A8-4E5D-4714-AD58-9D1131317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0294FE6-B99F-43CA-9BC3-D576E50B3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C0785FD-06EB-416C-9843-E1CEC3FF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C41B9E-D331-4BC5-BD58-CA8B1AC5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7643C2-1138-4CA7-A76E-AD2B9B53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33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67E44D-AD01-475C-A150-E2ADBD8F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BDDF97-3880-43A0-A5E5-5A3EFE96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6FA76ED-CDF9-4679-BEE4-6AE8C025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C82F58-56D9-456B-987F-F103A18F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60D2467-2A5D-48F8-8A93-ABE572DC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1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9A66E3-E469-4EAC-BA78-D788F9C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01907CA-5439-4323-80BF-F7C48198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EA7B48-380F-4456-A87C-CE52A102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AFEF12-084C-47E4-AB55-08FEE270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CF35D0-94B0-4BB8-AD5A-CD631181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3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6DC66C-C2DA-454D-B228-1715147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35E36A-88A4-46E5-83DA-F03CE89D4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1030E09-0751-45F4-885C-B2D89A8F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9231E7-B51F-4E04-B552-FA50D78F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4D5B1D-8143-4532-96A4-DCAEEE6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47CE230-6E75-40A3-A4BA-D51F44F1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F4343E-0609-4E8D-8B94-7CFB1423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5228FC-2EE9-4C5C-8BC7-FDA77E26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4CB3F5B-57FA-4966-B00C-BB6CE981B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BF5EC57-C41D-4F0E-82A0-517BFA042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1899F10-AB24-46C9-917C-EF807E145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3FDF534-E52F-4533-97F8-8A7B75CF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84644AE-0E96-4768-B3AD-6F6181B3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FB9A925-A98D-4262-A411-0342B1F9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98B03-3B9C-48A4-8B82-2F3A8AE6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3411371-9C42-4FC6-82FA-49340E39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1D14F84-5A1B-43EF-9BF5-6FE80015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93718D-CD30-47AF-B35D-8CAC8D13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0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EAB6FFD-75E6-4F46-8300-3E0B78CC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C512B9E-4862-464E-B7EE-308F57F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8F42291-484F-4517-9029-E72205D7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5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8B99D8-42E1-4274-A8E8-58913EE0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F31541-BB4F-459A-B423-A8F4E9CA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8E70F3E-5E5C-41E0-B0EA-3F481283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2F5C7AB-7413-4DF1-BA8B-F8055EF1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5668A9D-B384-4036-A32A-B41A2701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D24C4F-83C5-4FE9-AF67-447BF5EE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1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2C611C-FB61-4A04-A3CD-A4851F58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CAD2837-CA19-468C-8BA7-8C178FF72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49A819B-7EF3-4604-B45F-EA83D388D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F7AD792-EEEA-4CCA-8100-9A54520D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5FFBD26-CBAA-436A-91A1-51ED6DF5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0D40D4-A069-4105-8B24-C50D9AAE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8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A538D77-41F8-4624-903C-F9E3D54D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33C7154-4D59-4E14-960B-AA0CBD88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D185B5-F4EB-448D-BBEA-EF04B7A83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9518-0D86-4E0F-AF2E-6076E90AD83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2C4D11-C6C5-40C1-A963-E3903D947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B05E33-E8CD-4726-823F-5C28E0FA7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7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ckerì ëí ì´ë¯¸ì§ ê²ìê²°ê³¼">
            <a:extLst>
              <a:ext uri="{FF2B5EF4-FFF2-40B4-BE49-F238E27FC236}">
                <a16:creationId xmlns:a16="http://schemas.microsoft.com/office/drawing/2014/main" xmlns="" id="{EE3D5CF4-4E9D-48CD-93E7-835F15EE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38" y="625129"/>
            <a:ext cx="1789594" cy="13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ì ëí ì´ë¯¸ì§ ê²ìê²°ê³¼">
            <a:extLst>
              <a:ext uri="{FF2B5EF4-FFF2-40B4-BE49-F238E27FC236}">
                <a16:creationId xmlns:a16="http://schemas.microsoft.com/office/drawing/2014/main" xmlns="" id="{940B0F66-8AE0-4A34-9CEF-F49C247DB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05" y="625129"/>
            <a:ext cx="1473202" cy="147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96526D-8090-4541-BCF4-5EA2B8A60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049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Docker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활용한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공정 시뮬레이션 환경 조성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B81FE39-F701-4321-B04E-2BD018C25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201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노대윤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나혜인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27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5A0FAA-BB97-4EF4-B8E0-EE56A36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41BD2D-4260-47E1-A9AA-BA00F83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Workflow</a:t>
            </a:r>
          </a:p>
          <a:p>
            <a:pPr marL="0" indent="0">
              <a:buNone/>
            </a:pPr>
            <a:r>
              <a:rPr lang="ko-KR" altLang="en-US" dirty="0"/>
              <a:t>→ 다양한 조직구도 구성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변동이 생기더라도 유연한 대처 가능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23E9389B-1DAF-4067-B245-66946446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15" y="1168158"/>
            <a:ext cx="4606067" cy="237212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BE96713-BAA7-4F24-94C6-4559918BC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16" y="4503780"/>
            <a:ext cx="4606067" cy="1986367"/>
          </a:xfrm>
          <a:prstGeom prst="rect">
            <a:avLst/>
          </a:prstGeom>
        </p:spPr>
      </p:pic>
      <p:pic>
        <p:nvPicPr>
          <p:cNvPr id="15" name="그림 14" descr="텍스트, 표지판이(가) 표시된 사진&#10;&#10;자동 생성된 설명">
            <a:extLst>
              <a:ext uri="{FF2B5EF4-FFF2-40B4-BE49-F238E27FC236}">
                <a16:creationId xmlns:a16="http://schemas.microsoft.com/office/drawing/2014/main" xmlns="" id="{0C6E05B6-6056-4534-8A9E-055A583EF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54329"/>
            <a:ext cx="5500576" cy="18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5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5A0FAA-BB97-4EF4-B8E0-EE56A36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41BD2D-4260-47E1-A9AA-BA00F83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GitHub, GitHub Desktop</a:t>
            </a:r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CLI </a:t>
            </a:r>
            <a:r>
              <a:rPr lang="ko-KR" altLang="en-US" dirty="0"/>
              <a:t>기반의 코드를 모르더라도 사용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Internet</a:t>
            </a:r>
            <a:r>
              <a:rPr lang="ko-KR" altLang="en-US" dirty="0"/>
              <a:t>을 통한 빠르고 쉬운 접근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관리 및 사용에 있어 진입장벽이 낮음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60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5A0FAA-BB97-4EF4-B8E0-EE56A36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41BD2D-4260-47E1-A9AA-BA00F83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GitHub, GitHub </a:t>
            </a:r>
            <a:r>
              <a:rPr lang="en-US" altLang="ko-KR" dirty="0" smtClean="0"/>
              <a:t>Desktop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3A95BDA-7357-4CEB-B15D-BFB7C00DB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9" t="23820" r="2728" b="2920"/>
          <a:stretch/>
        </p:blipFill>
        <p:spPr>
          <a:xfrm>
            <a:off x="294015" y="2710711"/>
            <a:ext cx="5660370" cy="38948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2F108B-788F-4588-83B3-DD62E62F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15" y="2710711"/>
            <a:ext cx="5660370" cy="38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계산에 적합한 </a:t>
            </a:r>
            <a:r>
              <a:rPr lang="en-US" altLang="ko-KR" dirty="0"/>
              <a:t>OS </a:t>
            </a:r>
            <a:r>
              <a:rPr lang="ko-KR" altLang="en-US" dirty="0"/>
              <a:t>및 </a:t>
            </a:r>
            <a:r>
              <a:rPr lang="en-US" altLang="ko-KR" dirty="0"/>
              <a:t>Application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계산용 </a:t>
            </a:r>
            <a:r>
              <a:rPr lang="en-US" altLang="ko-KR" dirty="0"/>
              <a:t>OS</a:t>
            </a:r>
            <a:r>
              <a:rPr lang="ko-KR" altLang="en-US" dirty="0"/>
              <a:t>로 </a:t>
            </a:r>
            <a:r>
              <a:rPr lang="en-US" altLang="ko-KR" dirty="0"/>
              <a:t>Linux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Linux</a:t>
            </a:r>
            <a:r>
              <a:rPr lang="ko-KR" altLang="en-US" dirty="0"/>
              <a:t>에서 지원하는 </a:t>
            </a:r>
            <a:r>
              <a:rPr lang="en-US" altLang="ko-KR" dirty="0"/>
              <a:t>Application</a:t>
            </a:r>
            <a:r>
              <a:rPr lang="ko-KR" altLang="en-US" dirty="0"/>
              <a:t>을 다른 </a:t>
            </a:r>
            <a:r>
              <a:rPr lang="en-US" altLang="ko-KR" dirty="0"/>
              <a:t>OS</a:t>
            </a:r>
            <a:r>
              <a:rPr lang="ko-KR" altLang="en-US" dirty="0"/>
              <a:t>에서 사용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319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환경에서 시뮬레이션 구동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각자 다른 시스템에서 구현한 시뮬레이션의 표준화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동일한 환경을 만들어 오류 축소 및 최적화</a:t>
            </a:r>
          </a:p>
        </p:txBody>
      </p:sp>
    </p:spTree>
    <p:extLst>
      <p:ext uri="{BB962C8B-B14F-4D97-AF65-F5344CB8AC3E}">
        <p14:creationId xmlns:p14="http://schemas.microsoft.com/office/powerpoint/2010/main" val="6213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Docker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 독립적인 동일 환경 제공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34" y="2803308"/>
            <a:ext cx="7688132" cy="35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5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Docker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Linux: </a:t>
            </a:r>
            <a:r>
              <a:rPr lang="ko-KR" altLang="en-US" dirty="0" smtClean="0"/>
              <a:t>과학기술 연산용 운영 체제</a:t>
            </a:r>
            <a:endParaRPr lang="en-US" altLang="ko-KR" dirty="0" smtClean="0"/>
          </a:p>
          <a:p>
            <a:r>
              <a:rPr lang="en-US" altLang="ko-KR" dirty="0" smtClean="0"/>
              <a:t>FENICS: </a:t>
            </a:r>
            <a:r>
              <a:rPr lang="ko-KR" altLang="en-US" dirty="0" err="1" smtClean="0"/>
              <a:t>편미분</a:t>
            </a:r>
            <a:r>
              <a:rPr lang="ko-KR" altLang="en-US" dirty="0" smtClean="0"/>
              <a:t> 방정식 해석에 특화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주피터와 연동 가능</a:t>
            </a:r>
            <a:r>
              <a:rPr lang="en-US" altLang="ko-KR" dirty="0" smtClean="0"/>
              <a:t>(Linux, Mac)</a:t>
            </a:r>
          </a:p>
          <a:p>
            <a:endParaRPr lang="en-US" altLang="ko-KR" dirty="0" smtClean="0"/>
          </a:p>
        </p:txBody>
      </p:sp>
      <p:pic>
        <p:nvPicPr>
          <p:cNvPr id="1026" name="Picture 2" descr="fenic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858195" y="4149624"/>
            <a:ext cx="4356709" cy="1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9208" t="40000" r="60886" b="28439"/>
          <a:stretch/>
        </p:blipFill>
        <p:spPr>
          <a:xfrm>
            <a:off x="838200" y="3565001"/>
            <a:ext cx="4973256" cy="29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1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Docker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표준화 과정이 필요 없어 배포 과정 단순화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20" y="3100744"/>
            <a:ext cx="6293380" cy="32757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0744"/>
            <a:ext cx="6293380" cy="32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5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Docker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Docker Server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Nginx </a:t>
            </a:r>
            <a:r>
              <a:rPr lang="ko-KR" altLang="en-US" dirty="0" smtClean="0"/>
              <a:t>이미지로 만든 웹 서버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→ 공간적인 제약 없이 쉽게 접근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Nginx: Web Server</a:t>
            </a:r>
            <a:r>
              <a:rPr lang="ko-KR" altLang="en-US" dirty="0" smtClean="0"/>
              <a:t> 소프트웨어</a:t>
            </a:r>
            <a:endParaRPr lang="en-US" altLang="ko-KR" dirty="0" smtClean="0"/>
          </a:p>
        </p:txBody>
      </p:sp>
      <p:pic>
        <p:nvPicPr>
          <p:cNvPr id="2050" name="Picture 2" descr="docker nginx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440" y="2498940"/>
            <a:ext cx="4497448" cy="251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5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Docker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Docker Server </a:t>
            </a:r>
            <a:r>
              <a:rPr lang="ko-KR" altLang="en-US" dirty="0" smtClean="0"/>
              <a:t>구현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51" y="1690688"/>
            <a:ext cx="6753225" cy="48768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0868628" y="2257063"/>
            <a:ext cx="347240" cy="30094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AE29BC-677A-4B15-B09C-37B8AD6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400E7C-2DE1-4B1D-9E1C-2EC207C7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공정 시뮬레이션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  <a:endParaRPr lang="en-US" altLang="ko-KR" dirty="0"/>
          </a:p>
          <a:p>
            <a:r>
              <a:rPr lang="en-US" altLang="ko-KR" dirty="0"/>
              <a:t>Docker</a:t>
            </a:r>
            <a:r>
              <a:rPr lang="ko-KR" altLang="en-US" dirty="0"/>
              <a:t>의 필요성</a:t>
            </a:r>
            <a:endParaRPr lang="en-US" altLang="ko-KR" dirty="0"/>
          </a:p>
          <a:p>
            <a:r>
              <a:rPr lang="ko-KR" altLang="en-US" dirty="0" smtClean="0"/>
              <a:t>현황 및 목표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00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 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각 프로젝트 별로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저장소 구비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대한 사용자 </a:t>
            </a:r>
            <a:r>
              <a:rPr lang="en-US" altLang="ko-KR" dirty="0" smtClean="0"/>
              <a:t>Manual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다수에 의한 작업을 고려한 실험 완료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관리자 기준 필요한 내용들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7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등록하기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Web /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Lab </a:t>
            </a:r>
            <a:r>
              <a:rPr lang="ko-KR" altLang="en-US" dirty="0" smtClean="0"/>
              <a:t>연구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613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 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Docker</a:t>
            </a:r>
          </a:p>
          <a:p>
            <a:pPr marL="0" indent="0">
              <a:buNone/>
            </a:pPr>
            <a:r>
              <a:rPr lang="ko-KR" altLang="en-US" dirty="0" smtClean="0"/>
              <a:t>→ 설치 및 실행에 대한 </a:t>
            </a:r>
            <a:r>
              <a:rPr lang="en-US" altLang="ko-KR" dirty="0" smtClean="0"/>
              <a:t>Manual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Docker</a:t>
            </a:r>
            <a:r>
              <a:rPr lang="ko-KR" altLang="en-US" dirty="0" smtClean="0"/>
              <a:t>의 기본 용어에 대한 이론 정리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자주 사용하는 </a:t>
            </a:r>
            <a:r>
              <a:rPr lang="en-US" altLang="ko-KR" dirty="0" smtClean="0"/>
              <a:t>CLI </a:t>
            </a:r>
            <a:r>
              <a:rPr lang="ko-KR" altLang="en-US" dirty="0" smtClean="0"/>
              <a:t>코드 정리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Docker Server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765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Docker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Layer </a:t>
            </a:r>
            <a:r>
              <a:rPr lang="ko-KR" altLang="en-US" dirty="0" smtClean="0"/>
              <a:t>방법 연구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, FENICS, DB, Project file </a:t>
            </a:r>
            <a:r>
              <a:rPr lang="ko-KR" altLang="en-US" dirty="0" smtClean="0"/>
              <a:t>통합 패키지 제작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페이지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09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공정 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구성 요소</a:t>
            </a:r>
            <a:endParaRPr lang="en-US" altLang="ko-KR" dirty="0"/>
          </a:p>
          <a:p>
            <a:r>
              <a:rPr lang="ko-KR" altLang="en-US" dirty="0"/>
              <a:t>계산 </a:t>
            </a:r>
            <a:r>
              <a:rPr lang="en-US" altLang="ko-KR" dirty="0"/>
              <a:t>Model</a:t>
            </a:r>
          </a:p>
          <a:p>
            <a:r>
              <a:rPr lang="ko-KR" altLang="en-US" dirty="0"/>
              <a:t>데이터 베이스</a:t>
            </a:r>
            <a:endParaRPr lang="en-US" altLang="ko-KR" dirty="0"/>
          </a:p>
          <a:p>
            <a:r>
              <a:rPr lang="ko-KR" altLang="en-US" dirty="0"/>
              <a:t>공정 설계</a:t>
            </a:r>
            <a:endParaRPr lang="en-US" altLang="ko-KR" dirty="0"/>
          </a:p>
          <a:p>
            <a:r>
              <a:rPr lang="ko-KR" altLang="en-US" dirty="0"/>
              <a:t>계산 </a:t>
            </a:r>
            <a:r>
              <a:rPr lang="en-US" altLang="ko-KR" dirty="0"/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231257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공정 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조건</a:t>
            </a:r>
            <a:endParaRPr lang="en-US" altLang="ko-KR" dirty="0"/>
          </a:p>
          <a:p>
            <a:r>
              <a:rPr lang="ko-KR" altLang="en-US" dirty="0"/>
              <a:t>새로운 모델의 설계에 있어 다수의 공동 작업 필요</a:t>
            </a:r>
            <a:endParaRPr lang="en-US" altLang="ko-KR" dirty="0"/>
          </a:p>
          <a:p>
            <a:r>
              <a:rPr lang="ko-KR" altLang="en-US" dirty="0"/>
              <a:t>효율적이고 상호 소통이 가능한 </a:t>
            </a:r>
            <a:r>
              <a:rPr lang="en-US" altLang="ko-KR" dirty="0"/>
              <a:t>Workflow </a:t>
            </a:r>
            <a:r>
              <a:rPr lang="ko-KR" altLang="en-US" dirty="0"/>
              <a:t>구사</a:t>
            </a:r>
            <a:endParaRPr lang="en-US" altLang="ko-KR" dirty="0"/>
          </a:p>
          <a:p>
            <a:r>
              <a:rPr lang="ko-KR" altLang="en-US" dirty="0"/>
              <a:t>계산에 적합한 </a:t>
            </a:r>
            <a:r>
              <a:rPr lang="en-US" altLang="ko-KR" dirty="0"/>
              <a:t>OS </a:t>
            </a:r>
            <a:r>
              <a:rPr lang="ko-KR" altLang="en-US" dirty="0"/>
              <a:t>및 </a:t>
            </a:r>
            <a:r>
              <a:rPr lang="en-US" altLang="ko-KR" dirty="0"/>
              <a:t>Application </a:t>
            </a:r>
            <a:r>
              <a:rPr lang="ko-KR" altLang="en-US" dirty="0"/>
              <a:t>적용</a:t>
            </a:r>
            <a:endParaRPr lang="en-US" altLang="ko-KR" dirty="0"/>
          </a:p>
          <a:p>
            <a:r>
              <a:rPr lang="ko-KR" altLang="en-US" dirty="0"/>
              <a:t>다양한 환경에서 시뮬레이션 구동</a:t>
            </a:r>
          </a:p>
        </p:txBody>
      </p:sp>
    </p:spTree>
    <p:extLst>
      <p:ext uri="{BB962C8B-B14F-4D97-AF65-F5344CB8AC3E}">
        <p14:creationId xmlns:p14="http://schemas.microsoft.com/office/powerpoint/2010/main" val="429021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/>
          <a:lstStyle/>
          <a:p>
            <a:r>
              <a:rPr lang="ko-KR" altLang="en-US" dirty="0"/>
              <a:t>공정 시뮬레이션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02AFAB7-DE9F-491A-BEC8-E9503539FA94}"/>
              </a:ext>
            </a:extLst>
          </p:cNvPr>
          <p:cNvSpPr/>
          <p:nvPr/>
        </p:nvSpPr>
        <p:spPr>
          <a:xfrm>
            <a:off x="4346944" y="3561906"/>
            <a:ext cx="3498112" cy="10951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Plasma Reactor Modeling</a:t>
            </a:r>
            <a:endParaRPr lang="ko-KR" altLang="en-US" sz="2000" dirty="0">
              <a:effectLst>
                <a:glow rad="139700">
                  <a:schemeClr val="bg1">
                    <a:lumMod val="75000"/>
                    <a:alpha val="40000"/>
                  </a:schemeClr>
                </a:glo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978511D-0DFC-4C72-A7F6-80555D333941}"/>
              </a:ext>
            </a:extLst>
          </p:cNvPr>
          <p:cNvSpPr/>
          <p:nvPr/>
        </p:nvSpPr>
        <p:spPr>
          <a:xfrm>
            <a:off x="1364515" y="2100830"/>
            <a:ext cx="2668772" cy="109515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Molecule Database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effectLst>
                  <a:glow rad="101600">
                    <a:srgbClr val="FFC000">
                      <a:alpha val="40000"/>
                    </a:srgbClr>
                  </a:glo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(SMILE &amp; SMART)</a:t>
            </a:r>
            <a:endParaRPr lang="ko-KR" altLang="en-US" dirty="0">
              <a:effectLst>
                <a:glow rad="101600">
                  <a:srgbClr val="FFC000">
                    <a:alpha val="40000"/>
                  </a:srgbClr>
                </a:glo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3DF0567F-7A7E-4886-8384-74B0ADF1C132}"/>
              </a:ext>
            </a:extLst>
          </p:cNvPr>
          <p:cNvSpPr/>
          <p:nvPr/>
        </p:nvSpPr>
        <p:spPr>
          <a:xfrm>
            <a:off x="1673079" y="5433124"/>
            <a:ext cx="2668772" cy="75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Design Equation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9FEE7198-1ED4-4E66-A12B-3CFEE2A73026}"/>
              </a:ext>
            </a:extLst>
          </p:cNvPr>
          <p:cNvSpPr/>
          <p:nvPr/>
        </p:nvSpPr>
        <p:spPr>
          <a:xfrm>
            <a:off x="5292134" y="2075262"/>
            <a:ext cx="2668772" cy="7548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Calculation tool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61A37A-9967-4E87-8E41-FC387DCE29C5}"/>
              </a:ext>
            </a:extLst>
          </p:cNvPr>
          <p:cNvSpPr/>
          <p:nvPr/>
        </p:nvSpPr>
        <p:spPr>
          <a:xfrm>
            <a:off x="8685028" y="1905085"/>
            <a:ext cx="2668772" cy="109515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Software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(Docker)</a:t>
            </a:r>
            <a:endParaRPr lang="ko-KR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8D96DA21-4F40-4FEA-94AB-7D68E9DE3C86}"/>
              </a:ext>
            </a:extLst>
          </p:cNvPr>
          <p:cNvSpPr/>
          <p:nvPr/>
        </p:nvSpPr>
        <p:spPr>
          <a:xfrm>
            <a:off x="8685028" y="3263317"/>
            <a:ext cx="2668772" cy="10951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Hardware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(Super Computing)</a:t>
            </a:r>
            <a:endParaRPr lang="ko-KR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7FE7B737-23BA-4FFA-BDC7-328051573304}"/>
              </a:ext>
            </a:extLst>
          </p:cNvPr>
          <p:cNvSpPr/>
          <p:nvPr/>
        </p:nvSpPr>
        <p:spPr>
          <a:xfrm>
            <a:off x="5007935" y="5441009"/>
            <a:ext cx="2668772" cy="75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Plasma Reaction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2FE036D8-DA70-4FB3-A4F7-6AB0BAD5A6E2}"/>
              </a:ext>
            </a:extLst>
          </p:cNvPr>
          <p:cNvSpPr/>
          <p:nvPr/>
        </p:nvSpPr>
        <p:spPr>
          <a:xfrm>
            <a:off x="8628984" y="5386170"/>
            <a:ext cx="2668772" cy="75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Design Reactor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0CB5A2B4-37B1-46D5-AC98-849EE796E6E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96000" y="4657061"/>
            <a:ext cx="246321" cy="783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830DAEF-4290-4B6C-A209-97C71F0BD1FE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4033287" y="2648407"/>
            <a:ext cx="732533" cy="9134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AEA56221-7AFC-4CCA-8DC0-DED06ECE4C9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341851" y="4657061"/>
            <a:ext cx="666084" cy="11534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ECA2B480-7A49-4EFC-B202-352643B7732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347098" y="4657061"/>
            <a:ext cx="1281886" cy="1106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D455E9FF-64A9-4E46-A07A-2316AA1DD63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501919" y="2830062"/>
            <a:ext cx="124601" cy="717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B56210A-A85B-47BF-AA6D-41196679688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960906" y="2452662"/>
            <a:ext cx="7241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13F01996-A284-4931-9266-793AAD03033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960906" y="2452662"/>
            <a:ext cx="724122" cy="13582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46177AC4-251F-4754-98E8-AE3A122E3955}"/>
              </a:ext>
            </a:extLst>
          </p:cNvPr>
          <p:cNvGrpSpPr/>
          <p:nvPr/>
        </p:nvGrpSpPr>
        <p:grpSpPr>
          <a:xfrm>
            <a:off x="1084521" y="1282188"/>
            <a:ext cx="10699453" cy="5044301"/>
            <a:chOff x="1084521" y="1282188"/>
            <a:chExt cx="10699453" cy="504430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AF3F01C9-C320-46E0-A78E-218D6C3882D4}"/>
                </a:ext>
              </a:extLst>
            </p:cNvPr>
            <p:cNvSpPr/>
            <p:nvPr/>
          </p:nvSpPr>
          <p:spPr>
            <a:xfrm>
              <a:off x="1084521" y="1743853"/>
              <a:ext cx="10515600" cy="45826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48956659-A589-4DE9-9F42-94EF81BE1A45}"/>
                </a:ext>
              </a:extLst>
            </p:cNvPr>
            <p:cNvSpPr txBox="1"/>
            <p:nvPr/>
          </p:nvSpPr>
          <p:spPr>
            <a:xfrm>
              <a:off x="10811538" y="1282188"/>
              <a:ext cx="972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Git</a:t>
              </a: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9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모델의 설계에 있어 다수의 공동 작업 필요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버전 관리 시스템의 도입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Remote</a:t>
            </a:r>
            <a:r>
              <a:rPr lang="ko-KR" altLang="en-US" dirty="0"/>
              <a:t> 저장소의 구축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데이터의 안정화 및 백업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123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효율적이고 상호 소통이 가능한 </a:t>
            </a:r>
            <a:r>
              <a:rPr lang="en-US" altLang="ko-KR" dirty="0"/>
              <a:t>Workflow </a:t>
            </a:r>
            <a:r>
              <a:rPr lang="ko-KR" altLang="en-US" dirty="0"/>
              <a:t>구사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유연한 구조를 가진 작업 형태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충돌 없는 작업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267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5A0FAA-BB97-4EF4-B8E0-EE56A36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41BD2D-4260-47E1-A9AA-BA00F83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버전 관리 시스템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서버 저장소를 통째로 복사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다양한 </a:t>
            </a:r>
            <a:r>
              <a:rPr lang="en-US" altLang="ko-KR" dirty="0"/>
              <a:t>Remote </a:t>
            </a:r>
            <a:r>
              <a:rPr lang="ko-KR" altLang="en-US" dirty="0"/>
              <a:t>저장소 구축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Off-line </a:t>
            </a:r>
            <a:r>
              <a:rPr lang="ko-KR" altLang="en-US" dirty="0"/>
              <a:t>작업가능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Backup</a:t>
            </a:r>
            <a:r>
              <a:rPr lang="ko-KR" altLang="en-US" dirty="0"/>
              <a:t>의 용이성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3C2C679-CAF1-4EFE-9C44-F22D85CC4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4" y="558537"/>
            <a:ext cx="4793674" cy="57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3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5A0FAA-BB97-4EF4-B8E0-EE56A36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41BD2D-4260-47E1-A9AA-BA00F83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안정성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Checksum</a:t>
            </a:r>
            <a:r>
              <a:rPr lang="ko-KR" altLang="en-US" dirty="0"/>
              <a:t>을 통한 무결성 확보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각 저장소에 존재하는 </a:t>
            </a:r>
            <a:r>
              <a:rPr lang="en-US" altLang="ko-KR" dirty="0"/>
              <a:t>Backup</a:t>
            </a:r>
          </a:p>
          <a:p>
            <a:pPr marL="0" indent="0">
              <a:buNone/>
            </a:pPr>
            <a:r>
              <a:rPr lang="ko-KR" altLang="en-US" dirty="0"/>
              <a:t>→ 손쉬운 되돌리기</a:t>
            </a:r>
          </a:p>
        </p:txBody>
      </p:sp>
    </p:spTree>
    <p:extLst>
      <p:ext uri="{BB962C8B-B14F-4D97-AF65-F5344CB8AC3E}">
        <p14:creationId xmlns:p14="http://schemas.microsoft.com/office/powerpoint/2010/main" val="57851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440</Words>
  <Application>Microsoft Office PowerPoint</Application>
  <PresentationFormat>와이드스크린</PresentationFormat>
  <Paragraphs>108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나눔스퀘어라운드 Bold</vt:lpstr>
      <vt:lpstr>Arial</vt:lpstr>
      <vt:lpstr>나눔스퀘어 Light</vt:lpstr>
      <vt:lpstr>맑은 고딕</vt:lpstr>
      <vt:lpstr>Office 테마</vt:lpstr>
      <vt:lpstr>Git과 Docker를 활용한  공정 시뮬레이션 환경 조성</vt:lpstr>
      <vt:lpstr>목 차</vt:lpstr>
      <vt:lpstr>공정 시뮬레이션</vt:lpstr>
      <vt:lpstr>공정 시뮬레이션</vt:lpstr>
      <vt:lpstr>공정 시뮬레이션</vt:lpstr>
      <vt:lpstr>Git의 필요성</vt:lpstr>
      <vt:lpstr>Git의 필요성</vt:lpstr>
      <vt:lpstr>Git의 필요성</vt:lpstr>
      <vt:lpstr>Git의 필요성</vt:lpstr>
      <vt:lpstr>Git의 필요성</vt:lpstr>
      <vt:lpstr>Git의 필요성</vt:lpstr>
      <vt:lpstr>Git의 필요성</vt:lpstr>
      <vt:lpstr>Docker 필요성</vt:lpstr>
      <vt:lpstr>Docker 필요성</vt:lpstr>
      <vt:lpstr>Docker 필요성</vt:lpstr>
      <vt:lpstr>Docker 필요성</vt:lpstr>
      <vt:lpstr>Docker 필요성</vt:lpstr>
      <vt:lpstr>Docker 필요성</vt:lpstr>
      <vt:lpstr>Docker 필요성</vt:lpstr>
      <vt:lpstr>현 황</vt:lpstr>
      <vt:lpstr>목 표</vt:lpstr>
      <vt:lpstr>현 황</vt:lpstr>
      <vt:lpstr>목 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Git과 Docker를 활용한  공정 시뮬레이션 환경 조성</dc:title>
  <dc:creator> </dc:creator>
  <cp:lastModifiedBy>ludayin</cp:lastModifiedBy>
  <cp:revision>37</cp:revision>
  <dcterms:created xsi:type="dcterms:W3CDTF">2019-06-18T05:30:52Z</dcterms:created>
  <dcterms:modified xsi:type="dcterms:W3CDTF">2019-06-19T04:58:56Z</dcterms:modified>
</cp:coreProperties>
</file>