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78" r:id="rId12"/>
    <p:sldId id="281" r:id="rId13"/>
    <p:sldId id="282" r:id="rId14"/>
    <p:sldId id="283" r:id="rId15"/>
    <p:sldId id="284" r:id="rId16"/>
    <p:sldId id="280" r:id="rId17"/>
    <p:sldId id="265" r:id="rId18"/>
    <p:sldId id="266" r:id="rId19"/>
    <p:sldId id="268" r:id="rId20"/>
    <p:sldId id="267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69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11FB3-C638-4251-8353-339F96FBB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9F78B6-ABC8-42F8-802F-3E2ACD69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DA9F7-F56D-49DD-8DB3-E9BA9234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8CD89-4D39-4A8E-B6F9-6E8E985A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F94E1-1894-4CC4-A585-DD68FB06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3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36BBE-DCB1-4B71-A007-05A3DE33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3B45E-0FEC-46A9-B964-225B0732B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F65AF-F342-4E26-A80D-3A7E1EEB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1A69E-8C22-438C-947F-9CA36BD5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8FB33-9EA8-4502-B4C9-92C7D7E9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0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5D5901-5FEE-495A-970D-C2D585DE8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C380B-A30E-4207-9D88-AC0AEC4DD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AD341-ADE3-4BA5-B2DD-18E5A713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C81DE-21D7-4001-A520-72958A3F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3D891-C697-400B-9F05-797D64A2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2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5EC1-67F5-44FA-A388-D72DA1D3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AFC94-0370-437A-85A6-18D463FF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83260-CC37-4CB9-87F2-6ABA0357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54BA2-BC51-462C-8982-BD6542AC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F098D-BE48-4505-A6C1-B4EEFEEE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0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F9F0B-DAD6-409B-9BC0-3BA4256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E03F8-D059-4D1F-975B-BBB23242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83347-7431-4682-9755-6C7DEF00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4F9D1-47BC-4F0A-A6C5-65E37F12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0123D-C438-4F91-9D23-A3E8EE90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87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9B5CF-2190-455D-A2B2-E8FF8131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44829-D40B-4509-A575-2A6B1A353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F9C8AC-4F54-4BB8-B2A8-64AEA820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7B04C-1AAA-4509-824F-EBB6D196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89FC-0E5E-44EC-9F3D-2DAA0BE2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F437B-4F6E-4F33-9E56-E45144F7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0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F7B-2638-4E76-8732-FEB55B4A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6B7DD-223C-46F6-94CA-0602F30D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4D559-7508-4025-8074-794A07BC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300E21-8612-48E4-8C8D-DA60E92FF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CD7C99-5F96-4907-B20F-E1575809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E1094-4513-4A33-B75E-EDF47E9D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49640-D378-4867-80B0-6AF2901A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DAAB44-658B-4FE1-8EEC-454852CA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2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30066-8E82-4F6D-B375-EB8ADFE0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C73B79-E654-4E9F-B475-E604DCF8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EEC8F-E1FD-4D3E-82CC-0802BB2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DB105B-15EC-46D6-9C24-1DF60EC4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74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5A14FD-1CAE-475B-8F0B-1D3B28BE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622592-B801-4A03-898F-FBFF654D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C8CA-9BF1-4E32-B03B-7318F704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12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F2DAA-7231-49A8-AFE3-AF79C3D9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DB25D-502F-4F08-852E-ABCFE7F2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142220-7B7C-4D81-9BE0-AA9920AE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99070-5E44-4B55-9E3D-626AC346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DDC2B-9C6B-4F66-8919-56A092C9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52976-B61D-4EC9-BDDA-1533519C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8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A2AFF-5E46-4788-9F08-8967B5A7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D26784-3969-4EE1-B29D-5BBCD9DCF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AAFE04-317C-4956-8637-6CF9CAA3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3474A-AD17-45FD-817D-3DF47887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A1B81-1212-4AF2-8091-7B8C9A67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E1320F-0803-46EB-841B-3A97724B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00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2D70F7-2B2E-44B4-9B51-BCA53FF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93144-3EAF-4195-B495-FC4BE9BA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B4B5B-4952-49A3-A481-4F8F20F43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AFEF2-84A2-4814-A932-ACA7A9F49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8F60E-05BF-4EE6-B208-2D9D92C91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770A-E7C5-445C-8DA7-EC0A4C4C45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01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unifem/fenics-deskto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22A093-5D07-45A6-B89C-E80EDC45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2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1DA220-8DF2-4F52-AFE7-30F915DD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92679-4837-41F5-822C-5AE6314C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724150"/>
            <a:ext cx="3352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8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61DC29-A310-40AA-A3F4-DCD02D21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73830D2-8168-4C69-8390-2B26E4D2FF30}"/>
              </a:ext>
            </a:extLst>
          </p:cNvPr>
          <p:cNvSpPr/>
          <p:nvPr/>
        </p:nvSpPr>
        <p:spPr>
          <a:xfrm>
            <a:off x="3501700" y="6298168"/>
            <a:ext cx="518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https://hub.docker.com/r/unifem/fenics-desktop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BA59D1-58B0-407E-8BB7-6CDD0DBB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10" y="0"/>
            <a:ext cx="9956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58A6AB-5B67-49B0-B906-D0FF332A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10" y="0"/>
            <a:ext cx="9956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8EB021-0F00-4F82-9DF8-5A12159A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10" y="0"/>
            <a:ext cx="9956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AC75503-CCC0-4EB8-8280-6839D052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10" y="0"/>
            <a:ext cx="9956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C7BF3A-03C8-46D1-A215-0ACB239C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91" y="689812"/>
            <a:ext cx="11684818" cy="54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5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B0A3D2-737F-4107-B118-44D17318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00087"/>
            <a:ext cx="79248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42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378F21-2AA9-4673-9F90-1F0EA167D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47" t="75088" r="1316" b="5731"/>
          <a:stretch/>
        </p:blipFill>
        <p:spPr>
          <a:xfrm>
            <a:off x="1815688" y="1684421"/>
            <a:ext cx="8034166" cy="38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65D9A0-741E-4968-9715-C063FAF3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3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CAD7F7-B458-48B3-B218-5ED1947B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890712"/>
            <a:ext cx="3314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6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41A961-91A8-4D83-A133-296E3562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00087"/>
            <a:ext cx="79248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7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68B5E2-68D5-4B46-A0DD-5853D948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55" y="0"/>
            <a:ext cx="8069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6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4D5C49-519D-4097-A6E1-3A796FDA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55" y="0"/>
            <a:ext cx="8069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DA5BFC-8DFB-4EE5-84B7-040D7394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55" y="0"/>
            <a:ext cx="8069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23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3951DF-75FF-4572-BC50-F91D3425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55" y="0"/>
            <a:ext cx="8069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9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91319C-BFD4-4C50-913B-D50562C5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13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B047AB-3B2F-4B3B-A7E6-29659DAE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26" y="0"/>
            <a:ext cx="8708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48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0640ED-FA5D-44AA-87D0-1EE31016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03" y="0"/>
            <a:ext cx="10967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B4D7BA-31B5-4805-A67A-AF41CAB8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2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D9C81C-98DF-43F5-88B8-1B27785B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3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BFE6AB-0A18-4FDB-8C7C-98F527662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90ECC8-7A09-4B97-96A5-2B853D72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A81267-BCF1-4DE1-BA63-D68D8BE8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32D158-62C5-4FA9-93C5-9D47A2EC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670488-3BBF-4B5B-94CA-BE003BE9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8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DB282C-05BD-4B3D-9B3D-A0C23068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3437"/>
            <a:ext cx="9601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4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CE9761-9238-4225-9805-50A589F9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0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13</Words>
  <Application>Microsoft Office PowerPoint</Application>
  <PresentationFormat>와이드스크린</PresentationFormat>
  <Paragraphs>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9</cp:revision>
  <dcterms:created xsi:type="dcterms:W3CDTF">2019-04-29T08:24:45Z</dcterms:created>
  <dcterms:modified xsi:type="dcterms:W3CDTF">2019-04-30T17:22:55Z</dcterms:modified>
</cp:coreProperties>
</file>