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D11FB3-C638-4251-8353-339F96FB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9F78B6-ABC8-42F8-802F-3E2ACD6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8DA9F7-F56D-49DD-8DB3-E9BA9234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D8CD89-4D39-4A8E-B6F9-6E8E985A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2F94E1-1894-4CC4-A585-DD68FB06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C36BBE-DCB1-4B71-A007-05A3DE33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1C3B45E-0FEC-46A9-B964-225B0732B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3F65AF-F342-4E26-A80D-3A7E1EEB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11A69E-8C22-438C-947F-9CA36BD5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A78FB33-9EA8-4502-B4C9-92C7D7E9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A5D5901-5FEE-495A-970D-C2D585DE8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86C380B-A30E-4207-9D88-AC0AEC4DD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0AD341-ADE3-4BA5-B2DD-18E5A713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BC81DE-21D7-4001-A520-72958A3F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23D891-C697-400B-9F05-797D64A2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CC5EC1-67F5-44FA-A388-D72DA1D3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BAFC94-0370-437A-85A6-18D463FF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583260-CC37-4CB9-87F2-6ABA0357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254BA2-BC51-462C-8982-BD6542AC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5F098D-BE48-4505-A6C1-B4EEFEEE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3F9F0B-DAD6-409B-9BC0-3BA4256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95E03F8-D059-4D1F-975B-BBB23242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D83347-7431-4682-9755-6C7DEF00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4D4F9D1-47BC-4F0A-A6C5-65E37F12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EC0123D-C438-4F91-9D23-A3E8EE90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87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A9B5CF-2190-455D-A2B2-E8FF8131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944829-D40B-4509-A575-2A6B1A35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F9C8AC-4F54-4BB8-B2A8-64AEA820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857B04C-1AAA-4509-824F-EBB6D196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58E89FC-0E5E-44EC-9F3D-2DAA0BE2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7CF437B-4F6E-4F33-9E56-E45144F7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2D5F7B-2638-4E76-8732-FEB55B4A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26B7DD-223C-46F6-94CA-0602F30D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DF4D559-7508-4025-8074-794A07BC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E300E21-8612-48E4-8C8D-DA60E92FF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DCD7C99-5F96-4907-B20F-E1575809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09E1094-4513-4A33-B75E-EDF47E9D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9749640-D378-4867-80B0-6AF2901A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EDAAB44-658B-4FE1-8EEC-454852CA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030066-8E82-4F6D-B375-EB8ADFE0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8C73B79-E654-4E9F-B475-E604DCF8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E7EEC8F-E1FD-4D3E-82CC-0802BB2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8DB105B-15EC-46D6-9C24-1DF60EC4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74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C5A14FD-1CAE-475B-8F0B-1D3B28BE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F622592-B801-4A03-898F-FBFF654D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403C8CA-9BF1-4E32-B03B-7318F704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2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6F2DAA-7231-49A8-AFE3-AF79C3D9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0BDB25D-502F-4F08-852E-ABCFE7F2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B142220-7B7C-4D81-9BE0-AA9920AE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D599070-5E44-4B55-9E3D-626AC346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C9DDC2B-9C6B-4F66-8919-56A092C9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2752976-B61D-4EC9-BDDA-1533519C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5A2AFF-5E46-4788-9F08-8967B5A7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9D26784-3969-4EE1-B29D-5BBCD9DCF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EAAFE04-317C-4956-8637-6CF9CAA3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53474A-AD17-45FD-817D-3DF4788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B8A1B81-1212-4AF2-8091-7B8C9A67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E1320F-0803-46EB-841B-3A97724B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A2D70F7-2B2E-44B4-9B51-BCA53FF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8A93144-3EAF-4195-B495-FC4BE9BA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BB4B5B-4952-49A3-A481-4F8F20F43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2548B-6EA1-46C4-B2F1-0A5072A9A184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0AFEF2-84A2-4814-A932-ACA7A9F49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18F60E-05BF-4EE6-B208-2D9D92C91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770A-E7C5-445C-8DA7-EC0A4C4C4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22A093-5D07-45A6-B89C-E80EDC45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865D9A0-741E-4968-9715-C063FAF3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8D9C81C-98DF-43F5-88B8-1B27785B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990ECC8-7A09-4B97-96A5-2B853D72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1A81267-BCF1-4DE1-BA63-D68D8BE8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732D158-62C5-4FA9-93C5-9D47A2EC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0500"/>
            <a:ext cx="1028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681162"/>
            <a:ext cx="8181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ludayin</cp:lastModifiedBy>
  <cp:revision>6</cp:revision>
  <dcterms:created xsi:type="dcterms:W3CDTF">2019-04-29T08:24:45Z</dcterms:created>
  <dcterms:modified xsi:type="dcterms:W3CDTF">2019-04-30T17:24:48Z</dcterms:modified>
</cp:coreProperties>
</file>