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58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17D-C401-4E2D-8268-E9C8724B8F3F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89BE-A8F2-4B59-912C-70F1E43F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49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17D-C401-4E2D-8268-E9C8724B8F3F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89BE-A8F2-4B59-912C-70F1E43F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79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17D-C401-4E2D-8268-E9C8724B8F3F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89BE-A8F2-4B59-912C-70F1E43F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5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17D-C401-4E2D-8268-E9C8724B8F3F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89BE-A8F2-4B59-912C-70F1E43F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5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17D-C401-4E2D-8268-E9C8724B8F3F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89BE-A8F2-4B59-912C-70F1E43F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17D-C401-4E2D-8268-E9C8724B8F3F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89BE-A8F2-4B59-912C-70F1E43F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2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17D-C401-4E2D-8268-E9C8724B8F3F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89BE-A8F2-4B59-912C-70F1E43F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0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17D-C401-4E2D-8268-E9C8724B8F3F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89BE-A8F2-4B59-912C-70F1E43F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17D-C401-4E2D-8268-E9C8724B8F3F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89BE-A8F2-4B59-912C-70F1E43F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94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17D-C401-4E2D-8268-E9C8724B8F3F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89BE-A8F2-4B59-912C-70F1E43F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17D-C401-4E2D-8268-E9C8724B8F3F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89BE-A8F2-4B59-912C-70F1E43F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60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6717D-C401-4E2D-8268-E9C8724B8F3F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989BE-A8F2-4B59-912C-70F1E43F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54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2288381" y="4843464"/>
            <a:ext cx="861536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288381" y="3429000"/>
            <a:ext cx="861536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288381" y="2028826"/>
            <a:ext cx="861536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71838" y="628651"/>
            <a:ext cx="2486025" cy="1400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Kernel Space</a:t>
            </a:r>
            <a:endParaRPr lang="ko-KR" altLang="en-US" sz="2800" b="1" dirty="0"/>
          </a:p>
        </p:txBody>
      </p:sp>
      <p:sp>
        <p:nvSpPr>
          <p:cNvPr id="29" name="자유형 28"/>
          <p:cNvSpPr/>
          <p:nvPr/>
        </p:nvSpPr>
        <p:spPr>
          <a:xfrm>
            <a:off x="3271838" y="2028826"/>
            <a:ext cx="2486025" cy="4200525"/>
          </a:xfrm>
          <a:custGeom>
            <a:avLst/>
            <a:gdLst>
              <a:gd name="connsiteX0" fmla="*/ 0 w 2486025"/>
              <a:gd name="connsiteY0" fmla="*/ 0 h 4200525"/>
              <a:gd name="connsiteX1" fmla="*/ 2486025 w 2486025"/>
              <a:gd name="connsiteY1" fmla="*/ 0 h 4200525"/>
              <a:gd name="connsiteX2" fmla="*/ 2486025 w 2486025"/>
              <a:gd name="connsiteY2" fmla="*/ 1400175 h 4200525"/>
              <a:gd name="connsiteX3" fmla="*/ 2486025 w 2486025"/>
              <a:gd name="connsiteY3" fmla="*/ 2800350 h 4200525"/>
              <a:gd name="connsiteX4" fmla="*/ 2486025 w 2486025"/>
              <a:gd name="connsiteY4" fmla="*/ 4200525 h 4200525"/>
              <a:gd name="connsiteX5" fmla="*/ 0 w 2486025"/>
              <a:gd name="connsiteY5" fmla="*/ 4200525 h 4200525"/>
              <a:gd name="connsiteX6" fmla="*/ 0 w 2486025"/>
              <a:gd name="connsiteY6" fmla="*/ 2800350 h 4200525"/>
              <a:gd name="connsiteX7" fmla="*/ 0 w 2486025"/>
              <a:gd name="connsiteY7" fmla="*/ 1400175 h 420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6025" h="4200525">
                <a:moveTo>
                  <a:pt x="0" y="0"/>
                </a:moveTo>
                <a:lnTo>
                  <a:pt x="2486025" y="0"/>
                </a:lnTo>
                <a:lnTo>
                  <a:pt x="2486025" y="1400175"/>
                </a:lnTo>
                <a:lnTo>
                  <a:pt x="2486025" y="2800350"/>
                </a:lnTo>
                <a:lnTo>
                  <a:pt x="2486025" y="4200525"/>
                </a:lnTo>
                <a:lnTo>
                  <a:pt x="0" y="4200525"/>
                </a:lnTo>
                <a:lnTo>
                  <a:pt x="0" y="2800350"/>
                </a:lnTo>
                <a:lnTo>
                  <a:pt x="0" y="1400175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User Space</a:t>
            </a:r>
          </a:p>
          <a:p>
            <a:pPr algn="ctr"/>
            <a:r>
              <a:rPr lang="en-US" altLang="ko-KR" sz="2800" b="1" dirty="0" smtClean="0"/>
              <a:t>For process</a:t>
            </a:r>
          </a:p>
          <a:p>
            <a:pPr algn="ctr"/>
            <a:r>
              <a:rPr lang="en-US" altLang="ko-KR" sz="2800" b="1" dirty="0" smtClean="0"/>
              <a:t>(Linux)</a:t>
            </a:r>
          </a:p>
        </p:txBody>
      </p:sp>
      <p:sp>
        <p:nvSpPr>
          <p:cNvPr id="30" name="자유형 29"/>
          <p:cNvSpPr/>
          <p:nvPr/>
        </p:nvSpPr>
        <p:spPr>
          <a:xfrm>
            <a:off x="7439025" y="628650"/>
            <a:ext cx="2486025" cy="2800350"/>
          </a:xfrm>
          <a:custGeom>
            <a:avLst/>
            <a:gdLst>
              <a:gd name="connsiteX0" fmla="*/ 0 w 2486025"/>
              <a:gd name="connsiteY0" fmla="*/ 0 h 2800350"/>
              <a:gd name="connsiteX1" fmla="*/ 2486025 w 2486025"/>
              <a:gd name="connsiteY1" fmla="*/ 0 h 2800350"/>
              <a:gd name="connsiteX2" fmla="*/ 2486025 w 2486025"/>
              <a:gd name="connsiteY2" fmla="*/ 1400175 h 2800350"/>
              <a:gd name="connsiteX3" fmla="*/ 2486025 w 2486025"/>
              <a:gd name="connsiteY3" fmla="*/ 2800350 h 2800350"/>
              <a:gd name="connsiteX4" fmla="*/ 0 w 2486025"/>
              <a:gd name="connsiteY4" fmla="*/ 2800350 h 2800350"/>
              <a:gd name="connsiteX5" fmla="*/ 0 w 2486025"/>
              <a:gd name="connsiteY5" fmla="*/ 1400175 h 280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025" h="2800350">
                <a:moveTo>
                  <a:pt x="0" y="0"/>
                </a:moveTo>
                <a:lnTo>
                  <a:pt x="2486025" y="0"/>
                </a:lnTo>
                <a:lnTo>
                  <a:pt x="2486025" y="1400175"/>
                </a:lnTo>
                <a:lnTo>
                  <a:pt x="2486025" y="2800350"/>
                </a:lnTo>
                <a:lnTo>
                  <a:pt x="0" y="2800350"/>
                </a:lnTo>
                <a:lnTo>
                  <a:pt x="0" y="140017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Kernel Space</a:t>
            </a:r>
            <a:endParaRPr lang="ko-KR" altLang="en-US" sz="2800" b="1" dirty="0"/>
          </a:p>
        </p:txBody>
      </p:sp>
      <p:sp>
        <p:nvSpPr>
          <p:cNvPr id="31" name="자유형 30"/>
          <p:cNvSpPr/>
          <p:nvPr/>
        </p:nvSpPr>
        <p:spPr>
          <a:xfrm>
            <a:off x="7439025" y="3429000"/>
            <a:ext cx="2486025" cy="2800350"/>
          </a:xfrm>
          <a:custGeom>
            <a:avLst/>
            <a:gdLst>
              <a:gd name="connsiteX0" fmla="*/ 0 w 2486025"/>
              <a:gd name="connsiteY0" fmla="*/ 0 h 2800350"/>
              <a:gd name="connsiteX1" fmla="*/ 2486025 w 2486025"/>
              <a:gd name="connsiteY1" fmla="*/ 0 h 2800350"/>
              <a:gd name="connsiteX2" fmla="*/ 2486025 w 2486025"/>
              <a:gd name="connsiteY2" fmla="*/ 1400175 h 2800350"/>
              <a:gd name="connsiteX3" fmla="*/ 2486025 w 2486025"/>
              <a:gd name="connsiteY3" fmla="*/ 2800350 h 2800350"/>
              <a:gd name="connsiteX4" fmla="*/ 0 w 2486025"/>
              <a:gd name="connsiteY4" fmla="*/ 2800350 h 2800350"/>
              <a:gd name="connsiteX5" fmla="*/ 0 w 2486025"/>
              <a:gd name="connsiteY5" fmla="*/ 1400175 h 280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025" h="2800350">
                <a:moveTo>
                  <a:pt x="0" y="0"/>
                </a:moveTo>
                <a:lnTo>
                  <a:pt x="2486025" y="0"/>
                </a:lnTo>
                <a:lnTo>
                  <a:pt x="2486025" y="1400175"/>
                </a:lnTo>
                <a:lnTo>
                  <a:pt x="2486025" y="2800350"/>
                </a:lnTo>
                <a:lnTo>
                  <a:pt x="0" y="2800350"/>
                </a:lnTo>
                <a:lnTo>
                  <a:pt x="0" y="1400175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User Space</a:t>
            </a:r>
          </a:p>
          <a:p>
            <a:pPr algn="ctr"/>
            <a:r>
              <a:rPr lang="en-US" altLang="ko-KR" sz="2800" b="1" dirty="0" smtClean="0"/>
              <a:t>For process</a:t>
            </a:r>
          </a:p>
          <a:p>
            <a:pPr algn="ctr"/>
            <a:r>
              <a:rPr lang="en-US" altLang="ko-KR" sz="2800" b="1" dirty="0" smtClean="0"/>
              <a:t>(Windows)</a:t>
            </a:r>
            <a:endParaRPr lang="ko-KR" alt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453753" y="4581854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1G</a:t>
            </a:r>
            <a:endParaRPr lang="ko-KR" alt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453753" y="316739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2G</a:t>
            </a:r>
            <a:endParaRPr lang="ko-KR" altLang="en-US" sz="2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453753" y="175292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3G</a:t>
            </a:r>
            <a:endParaRPr lang="ko-KR" altLang="en-US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53753" y="43182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4G</a:t>
            </a:r>
            <a:endParaRPr lang="ko-KR" altLang="en-US" sz="2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453753" y="579850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0G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1166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6129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117056" y="414338"/>
            <a:ext cx="5957887" cy="12001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Applications</a:t>
            </a:r>
            <a:endParaRPr lang="ko-KR" altLang="en-US" sz="3200" b="1" dirty="0"/>
          </a:p>
        </p:txBody>
      </p:sp>
      <p:sp>
        <p:nvSpPr>
          <p:cNvPr id="8" name="직사각형 7"/>
          <p:cNvSpPr/>
          <p:nvPr/>
        </p:nvSpPr>
        <p:spPr>
          <a:xfrm>
            <a:off x="3117055" y="2436019"/>
            <a:ext cx="5957887" cy="12001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Kernel</a:t>
            </a:r>
            <a:endParaRPr lang="ko-KR" altLang="en-US" sz="3200" b="1" dirty="0"/>
          </a:p>
        </p:txBody>
      </p:sp>
      <p:sp>
        <p:nvSpPr>
          <p:cNvPr id="9" name="직사각형 8"/>
          <p:cNvSpPr/>
          <p:nvPr/>
        </p:nvSpPr>
        <p:spPr>
          <a:xfrm>
            <a:off x="3117054" y="4457700"/>
            <a:ext cx="1783559" cy="1200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CPU</a:t>
            </a:r>
            <a:endParaRPr lang="ko-KR" altLang="en-US" sz="2800" b="1" dirty="0"/>
          </a:p>
        </p:txBody>
      </p:sp>
      <p:sp>
        <p:nvSpPr>
          <p:cNvPr id="10" name="직사각형 9"/>
          <p:cNvSpPr/>
          <p:nvPr/>
        </p:nvSpPr>
        <p:spPr>
          <a:xfrm>
            <a:off x="5204220" y="4457700"/>
            <a:ext cx="1783559" cy="1200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Memory</a:t>
            </a:r>
            <a:endParaRPr lang="ko-KR" altLang="en-US" sz="2800" b="1" dirty="0"/>
          </a:p>
        </p:txBody>
      </p:sp>
      <p:sp>
        <p:nvSpPr>
          <p:cNvPr id="11" name="직사각형 10"/>
          <p:cNvSpPr/>
          <p:nvPr/>
        </p:nvSpPr>
        <p:spPr>
          <a:xfrm>
            <a:off x="7291386" y="4457700"/>
            <a:ext cx="1783559" cy="1200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Devices</a:t>
            </a:r>
            <a:endParaRPr lang="ko-KR" altLang="en-US" sz="2800" b="1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6096000" y="1368030"/>
            <a:ext cx="0" cy="133230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008833" y="3429000"/>
            <a:ext cx="0" cy="133230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096000" y="3398636"/>
            <a:ext cx="0" cy="133230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183167" y="3368272"/>
            <a:ext cx="0" cy="133230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614362"/>
            <a:ext cx="12192000" cy="5629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31106" y="1128712"/>
            <a:ext cx="4469607" cy="4600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Windows PC</a:t>
            </a:r>
          </a:p>
          <a:p>
            <a:pPr algn="ctr"/>
            <a:endParaRPr lang="en-US" altLang="ko-KR" sz="3200" b="1" dirty="0"/>
          </a:p>
          <a:p>
            <a:pPr algn="ctr"/>
            <a:endParaRPr lang="ko-KR" altLang="en-US" sz="3200" b="1" dirty="0"/>
          </a:p>
        </p:txBody>
      </p:sp>
      <p:sp>
        <p:nvSpPr>
          <p:cNvPr id="4" name="직사각형 3"/>
          <p:cNvSpPr/>
          <p:nvPr/>
        </p:nvSpPr>
        <p:spPr>
          <a:xfrm>
            <a:off x="1622821" y="4171950"/>
            <a:ext cx="3686176" cy="12001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Linux</a:t>
            </a:r>
          </a:p>
          <a:p>
            <a:pPr algn="ctr"/>
            <a:r>
              <a:rPr lang="en-US" altLang="ko-KR" sz="3200" b="1" dirty="0" smtClean="0"/>
              <a:t>Environment</a:t>
            </a:r>
            <a:endParaRPr lang="ko-KR" altLang="en-US" sz="3200" b="1" dirty="0"/>
          </a:p>
        </p:txBody>
      </p:sp>
      <p:sp>
        <p:nvSpPr>
          <p:cNvPr id="7" name="직사각형 6"/>
          <p:cNvSpPr/>
          <p:nvPr/>
        </p:nvSpPr>
        <p:spPr>
          <a:xfrm>
            <a:off x="6555581" y="1128712"/>
            <a:ext cx="4469607" cy="46005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Linux PC</a:t>
            </a:r>
          </a:p>
          <a:p>
            <a:pPr algn="ctr"/>
            <a:endParaRPr lang="en-US" altLang="ko-KR" sz="3200" b="1" dirty="0"/>
          </a:p>
          <a:p>
            <a:pPr algn="ctr"/>
            <a:endParaRPr lang="ko-KR" altLang="en-US" sz="3200" b="1" dirty="0"/>
          </a:p>
        </p:txBody>
      </p:sp>
      <p:sp>
        <p:nvSpPr>
          <p:cNvPr id="8" name="직사각형 7"/>
          <p:cNvSpPr/>
          <p:nvPr/>
        </p:nvSpPr>
        <p:spPr>
          <a:xfrm>
            <a:off x="6947296" y="4171950"/>
            <a:ext cx="3686176" cy="12001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Windows</a:t>
            </a:r>
          </a:p>
          <a:p>
            <a:pPr algn="ctr"/>
            <a:r>
              <a:rPr lang="en-US" altLang="ko-KR" sz="3200" b="1" dirty="0" smtClean="0"/>
              <a:t>Environment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8328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-14288"/>
            <a:ext cx="12192000" cy="5657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31106" y="457201"/>
            <a:ext cx="4469607" cy="47148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Windows PC</a:t>
            </a:r>
          </a:p>
          <a:p>
            <a:pPr algn="ctr"/>
            <a:endParaRPr lang="en-US" altLang="ko-KR" sz="3200" b="1" dirty="0" smtClean="0"/>
          </a:p>
          <a:p>
            <a:pPr algn="ctr"/>
            <a:endParaRPr lang="en-US" altLang="ko-KR" sz="3200" b="1" dirty="0"/>
          </a:p>
          <a:p>
            <a:pPr algn="ctr"/>
            <a:endParaRPr lang="en-US" altLang="ko-KR" sz="3200" b="1" dirty="0" smtClean="0"/>
          </a:p>
          <a:p>
            <a:pPr algn="ctr"/>
            <a:endParaRPr lang="en-US" altLang="ko-KR" sz="3200" b="1" dirty="0"/>
          </a:p>
          <a:p>
            <a:pPr algn="ctr"/>
            <a:endParaRPr lang="en-US" altLang="ko-KR" sz="3200" b="1" dirty="0" smtClean="0"/>
          </a:p>
          <a:p>
            <a:pPr algn="ctr"/>
            <a:endParaRPr lang="en-US" altLang="ko-KR" sz="3200" b="1" dirty="0" smtClean="0"/>
          </a:p>
          <a:p>
            <a:pPr algn="ctr"/>
            <a:endParaRPr lang="en-US" altLang="ko-KR" sz="3200" b="1" dirty="0"/>
          </a:p>
          <a:p>
            <a:pPr algn="ctr"/>
            <a:endParaRPr lang="ko-KR" altLang="en-US" sz="3200" b="1" dirty="0"/>
          </a:p>
        </p:txBody>
      </p:sp>
      <p:sp>
        <p:nvSpPr>
          <p:cNvPr id="5" name="직사각형 4"/>
          <p:cNvSpPr/>
          <p:nvPr/>
        </p:nvSpPr>
        <p:spPr>
          <a:xfrm>
            <a:off x="6555581" y="457201"/>
            <a:ext cx="4469607" cy="47148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Linux PC</a:t>
            </a:r>
          </a:p>
          <a:p>
            <a:pPr algn="ctr"/>
            <a:endParaRPr lang="en-US" altLang="ko-KR" sz="3200" b="1" dirty="0" smtClean="0"/>
          </a:p>
          <a:p>
            <a:pPr algn="ctr"/>
            <a:endParaRPr lang="en-US" altLang="ko-KR" sz="3200" b="1" dirty="0" smtClean="0"/>
          </a:p>
          <a:p>
            <a:pPr algn="ctr"/>
            <a:endParaRPr lang="en-US" altLang="ko-KR" sz="3200" b="1" dirty="0"/>
          </a:p>
          <a:p>
            <a:pPr algn="ctr"/>
            <a:endParaRPr lang="en-US" altLang="ko-KR" sz="3200" b="1" dirty="0"/>
          </a:p>
          <a:p>
            <a:pPr algn="ctr"/>
            <a:endParaRPr lang="en-US" altLang="ko-KR" sz="3200" b="1" dirty="0" smtClean="0"/>
          </a:p>
          <a:p>
            <a:pPr algn="ctr"/>
            <a:endParaRPr lang="en-US" altLang="ko-KR" sz="3200" b="1" dirty="0" smtClean="0"/>
          </a:p>
          <a:p>
            <a:pPr algn="ctr"/>
            <a:endParaRPr lang="en-US" altLang="ko-KR" sz="3200" b="1" dirty="0"/>
          </a:p>
          <a:p>
            <a:pPr algn="ctr"/>
            <a:endParaRPr lang="ko-KR" altLang="en-US" sz="3200" b="1" dirty="0"/>
          </a:p>
        </p:txBody>
      </p:sp>
      <p:sp>
        <p:nvSpPr>
          <p:cNvPr id="7" name="직사각형 6"/>
          <p:cNvSpPr/>
          <p:nvPr/>
        </p:nvSpPr>
        <p:spPr>
          <a:xfrm>
            <a:off x="1602579" y="1885953"/>
            <a:ext cx="3726659" cy="3003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Docker Container</a:t>
            </a:r>
          </a:p>
          <a:p>
            <a:pPr algn="ctr"/>
            <a:endParaRPr lang="en-US" altLang="ko-KR" sz="2800" b="1" dirty="0" smtClean="0"/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b="1" dirty="0" smtClean="0"/>
          </a:p>
          <a:p>
            <a:pPr algn="ctr"/>
            <a:endParaRPr lang="ko-KR" altLang="en-US" sz="2800" b="1" dirty="0"/>
          </a:p>
        </p:txBody>
      </p:sp>
      <p:sp>
        <p:nvSpPr>
          <p:cNvPr id="4" name="직사각형 3"/>
          <p:cNvSpPr/>
          <p:nvPr/>
        </p:nvSpPr>
        <p:spPr>
          <a:xfrm>
            <a:off x="1767778" y="3357563"/>
            <a:ext cx="1612108" cy="12001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Linux</a:t>
            </a:r>
          </a:p>
          <a:p>
            <a:pPr algn="ctr"/>
            <a:r>
              <a:rPr lang="en-US" altLang="ko-KR" sz="2400" b="1" dirty="0" smtClean="0"/>
              <a:t>App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575743" y="3357563"/>
            <a:ext cx="1612108" cy="12001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Windows</a:t>
            </a:r>
          </a:p>
          <a:p>
            <a:pPr algn="ctr"/>
            <a:r>
              <a:rPr lang="en-US" altLang="ko-KR" sz="2400" b="1" dirty="0" smtClean="0"/>
              <a:t>App</a:t>
            </a:r>
            <a:endParaRPr lang="ko-KR" altLang="en-US" sz="2400" b="1" dirty="0"/>
          </a:p>
        </p:txBody>
      </p:sp>
      <p:sp>
        <p:nvSpPr>
          <p:cNvPr id="11" name="직사각형 10"/>
          <p:cNvSpPr/>
          <p:nvPr/>
        </p:nvSpPr>
        <p:spPr>
          <a:xfrm>
            <a:off x="6931819" y="1885953"/>
            <a:ext cx="3726659" cy="3003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Docker Container</a:t>
            </a:r>
          </a:p>
          <a:p>
            <a:pPr algn="ctr"/>
            <a:endParaRPr lang="en-US" altLang="ko-KR" sz="2800" b="1" dirty="0" smtClean="0"/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b="1" dirty="0" smtClean="0"/>
          </a:p>
          <a:p>
            <a:pPr algn="ctr"/>
            <a:endParaRPr lang="ko-KR" altLang="en-US" sz="2800" b="1" dirty="0"/>
          </a:p>
        </p:txBody>
      </p:sp>
      <p:sp>
        <p:nvSpPr>
          <p:cNvPr id="12" name="직사각형 11"/>
          <p:cNvSpPr/>
          <p:nvPr/>
        </p:nvSpPr>
        <p:spPr>
          <a:xfrm>
            <a:off x="7097018" y="3357563"/>
            <a:ext cx="1612108" cy="12001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/>
              <a:t>Linux</a:t>
            </a:r>
          </a:p>
          <a:p>
            <a:pPr algn="ctr"/>
            <a:r>
              <a:rPr lang="en-US" altLang="ko-KR" sz="2400" b="1" smtClean="0"/>
              <a:t>App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8904983" y="3357563"/>
            <a:ext cx="1612108" cy="12001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/>
              <a:t>Windows</a:t>
            </a:r>
          </a:p>
          <a:p>
            <a:pPr algn="ctr"/>
            <a:r>
              <a:rPr lang="en-US" altLang="ko-KR" sz="2400" b="1" smtClean="0"/>
              <a:t>App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273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514350"/>
            <a:ext cx="12192000" cy="634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183642" y="1480506"/>
            <a:ext cx="3804918" cy="5680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자원 요청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14551" y="740718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개발팀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39114" y="740717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/>
              <a:t>운영팀</a:t>
            </a:r>
            <a:endParaRPr lang="ko-KR" altLang="en-US" sz="2400" b="1" dirty="0"/>
          </a:p>
        </p:txBody>
      </p:sp>
      <p:sp>
        <p:nvSpPr>
          <p:cNvPr id="10" name="직사각형 9"/>
          <p:cNvSpPr/>
          <p:nvPr/>
        </p:nvSpPr>
        <p:spPr>
          <a:xfrm>
            <a:off x="7208205" y="1480506"/>
            <a:ext cx="3804918" cy="5680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자원 준비</a:t>
            </a:r>
            <a:endParaRPr lang="ko-KR" altLang="en-US" sz="2400" b="1" dirty="0"/>
          </a:p>
        </p:txBody>
      </p:sp>
      <p:sp>
        <p:nvSpPr>
          <p:cNvPr id="12" name="직사각형 11"/>
          <p:cNvSpPr/>
          <p:nvPr/>
        </p:nvSpPr>
        <p:spPr>
          <a:xfrm>
            <a:off x="1178878" y="2490570"/>
            <a:ext cx="3804918" cy="5680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/>
              <a:t>배포 과정 </a:t>
            </a:r>
            <a:r>
              <a:rPr lang="ko-KR" altLang="en-US" sz="2400" b="1" dirty="0" err="1" smtClean="0"/>
              <a:t>스크립팅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1174114" y="3500634"/>
            <a:ext cx="3804918" cy="5680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개발</a:t>
            </a:r>
            <a:endParaRPr lang="ko-KR" altLang="en-US" sz="2400" b="1" dirty="0"/>
          </a:p>
        </p:txBody>
      </p:sp>
      <p:sp>
        <p:nvSpPr>
          <p:cNvPr id="14" name="직사각형 13"/>
          <p:cNvSpPr/>
          <p:nvPr/>
        </p:nvSpPr>
        <p:spPr>
          <a:xfrm>
            <a:off x="1169350" y="4510697"/>
            <a:ext cx="3804918" cy="5680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의존성 확인</a:t>
            </a:r>
            <a:endParaRPr lang="ko-KR" altLang="en-US" sz="2400" b="1" dirty="0"/>
          </a:p>
        </p:txBody>
      </p:sp>
      <p:sp>
        <p:nvSpPr>
          <p:cNvPr id="15" name="직사각형 14"/>
          <p:cNvSpPr/>
          <p:nvPr/>
        </p:nvSpPr>
        <p:spPr>
          <a:xfrm>
            <a:off x="7203441" y="2490570"/>
            <a:ext cx="3804918" cy="5680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배포 과정 개선</a:t>
            </a:r>
            <a:endParaRPr lang="ko-KR" altLang="en-US" sz="2400" b="1" dirty="0"/>
          </a:p>
        </p:txBody>
      </p:sp>
      <p:sp>
        <p:nvSpPr>
          <p:cNvPr id="16" name="직사각형 15"/>
          <p:cNvSpPr/>
          <p:nvPr/>
        </p:nvSpPr>
        <p:spPr>
          <a:xfrm>
            <a:off x="7198677" y="3500634"/>
            <a:ext cx="3804918" cy="5680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N</a:t>
            </a:r>
            <a:r>
              <a:rPr lang="ko-KR" altLang="en-US" sz="2400" b="1" dirty="0" smtClean="0"/>
              <a:t>번 반복</a:t>
            </a:r>
            <a:endParaRPr lang="ko-KR" altLang="en-US" sz="2400" b="1" dirty="0"/>
          </a:p>
        </p:txBody>
      </p:sp>
      <p:sp>
        <p:nvSpPr>
          <p:cNvPr id="17" name="직사각형 16"/>
          <p:cNvSpPr/>
          <p:nvPr/>
        </p:nvSpPr>
        <p:spPr>
          <a:xfrm>
            <a:off x="7193913" y="4510697"/>
            <a:ext cx="3804918" cy="5680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의존성 설치</a:t>
            </a:r>
            <a:endParaRPr lang="ko-KR" altLang="en-US" sz="2400" b="1" dirty="0"/>
          </a:p>
        </p:txBody>
      </p:sp>
      <p:sp>
        <p:nvSpPr>
          <p:cNvPr id="18" name="직사각형 17"/>
          <p:cNvSpPr/>
          <p:nvPr/>
        </p:nvSpPr>
        <p:spPr>
          <a:xfrm>
            <a:off x="4193541" y="5793404"/>
            <a:ext cx="3804918" cy="5680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애플리케이션 배포</a:t>
            </a:r>
            <a:endParaRPr lang="ko-KR" altLang="en-US" sz="2400" b="1" dirty="0"/>
          </a:p>
        </p:txBody>
      </p:sp>
      <p:cxnSp>
        <p:nvCxnSpPr>
          <p:cNvPr id="19" name="직선 화살표 연결선 18"/>
          <p:cNvCxnSpPr>
            <a:stCxn id="2" idx="3"/>
            <a:endCxn id="10" idx="1"/>
          </p:cNvCxnSpPr>
          <p:nvPr/>
        </p:nvCxnSpPr>
        <p:spPr>
          <a:xfrm>
            <a:off x="4988560" y="1764508"/>
            <a:ext cx="22196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0" idx="2"/>
            <a:endCxn id="12" idx="0"/>
          </p:cNvCxnSpPr>
          <p:nvPr/>
        </p:nvCxnSpPr>
        <p:spPr>
          <a:xfrm rot="5400000">
            <a:off x="5874971" y="-745123"/>
            <a:ext cx="442060" cy="602932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2" idx="3"/>
            <a:endCxn id="15" idx="1"/>
          </p:cNvCxnSpPr>
          <p:nvPr/>
        </p:nvCxnSpPr>
        <p:spPr>
          <a:xfrm>
            <a:off x="4983796" y="2774572"/>
            <a:ext cx="22196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5" idx="2"/>
            <a:endCxn id="13" idx="0"/>
          </p:cNvCxnSpPr>
          <p:nvPr/>
        </p:nvCxnSpPr>
        <p:spPr>
          <a:xfrm rot="5400000">
            <a:off x="5870207" y="264941"/>
            <a:ext cx="442060" cy="602932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3" idx="2"/>
            <a:endCxn id="14" idx="0"/>
          </p:cNvCxnSpPr>
          <p:nvPr/>
        </p:nvCxnSpPr>
        <p:spPr>
          <a:xfrm flipH="1">
            <a:off x="3071809" y="4068638"/>
            <a:ext cx="4764" cy="442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4" idx="3"/>
            <a:endCxn id="17" idx="1"/>
          </p:cNvCxnSpPr>
          <p:nvPr/>
        </p:nvCxnSpPr>
        <p:spPr>
          <a:xfrm>
            <a:off x="4974268" y="4794699"/>
            <a:ext cx="22196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7" idx="0"/>
            <a:endCxn id="16" idx="2"/>
          </p:cNvCxnSpPr>
          <p:nvPr/>
        </p:nvCxnSpPr>
        <p:spPr>
          <a:xfrm flipV="1">
            <a:off x="9096372" y="4068638"/>
            <a:ext cx="4764" cy="442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3"/>
            <a:endCxn id="15" idx="3"/>
          </p:cNvCxnSpPr>
          <p:nvPr/>
        </p:nvCxnSpPr>
        <p:spPr>
          <a:xfrm flipV="1">
            <a:off x="11003595" y="2774572"/>
            <a:ext cx="4764" cy="1010064"/>
          </a:xfrm>
          <a:prstGeom prst="bentConnector3">
            <a:avLst>
              <a:gd name="adj1" fmla="val 489848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6" idx="1"/>
            <a:endCxn id="18" idx="0"/>
          </p:cNvCxnSpPr>
          <p:nvPr/>
        </p:nvCxnSpPr>
        <p:spPr>
          <a:xfrm rot="10800000" flipV="1">
            <a:off x="6096001" y="3784636"/>
            <a:ext cx="1102677" cy="200876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514350"/>
            <a:ext cx="12192000" cy="634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83604" y="1480506"/>
            <a:ext cx="4407534" cy="9502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이미지 </a:t>
            </a:r>
            <a:r>
              <a:rPr lang="ko-KR" altLang="en-US" sz="2400" b="1" dirty="0" err="1" smtClean="0"/>
              <a:t>빌드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14551" y="740718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개발팀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39114" y="740717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/>
              <a:t>운영팀</a:t>
            </a:r>
            <a:endParaRPr lang="ko-KR" altLang="en-US" sz="2400" b="1" dirty="0"/>
          </a:p>
        </p:txBody>
      </p:sp>
      <p:sp>
        <p:nvSpPr>
          <p:cNvPr id="12" name="직사각형 11"/>
          <p:cNvSpPr/>
          <p:nvPr/>
        </p:nvSpPr>
        <p:spPr>
          <a:xfrm>
            <a:off x="878840" y="2921810"/>
            <a:ext cx="4407534" cy="9502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이미지를 </a:t>
            </a:r>
            <a:r>
              <a:rPr lang="ko-KR" altLang="en-US" sz="2400" b="1" dirty="0" err="1" smtClean="0"/>
              <a:t>레지스트리에</a:t>
            </a:r>
            <a:r>
              <a:rPr lang="ko-KR" altLang="en-US" sz="2400" b="1" dirty="0" smtClean="0"/>
              <a:t> 보냄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874076" y="4308192"/>
            <a:ext cx="4407534" cy="9502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배포</a:t>
            </a:r>
            <a:endParaRPr lang="ko-KR" altLang="en-US" sz="2400" b="1" dirty="0"/>
          </a:p>
        </p:txBody>
      </p:sp>
      <p:sp>
        <p:nvSpPr>
          <p:cNvPr id="15" name="직사각형 14"/>
          <p:cNvSpPr/>
          <p:nvPr/>
        </p:nvSpPr>
        <p:spPr>
          <a:xfrm>
            <a:off x="6903403" y="2921810"/>
            <a:ext cx="4407534" cy="9502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설정 정보 제공</a:t>
            </a:r>
            <a:endParaRPr lang="ko-KR" altLang="en-US" sz="2400" b="1" dirty="0"/>
          </a:p>
        </p:txBody>
      </p:sp>
      <p:sp>
        <p:nvSpPr>
          <p:cNvPr id="18" name="직사각형 17"/>
          <p:cNvSpPr/>
          <p:nvPr/>
        </p:nvSpPr>
        <p:spPr>
          <a:xfrm>
            <a:off x="3893503" y="5583096"/>
            <a:ext cx="4407534" cy="9502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애플리케이션 배포</a:t>
            </a:r>
            <a:endParaRPr lang="ko-KR" altLang="en-US" sz="2400" b="1" dirty="0"/>
          </a:p>
        </p:txBody>
      </p:sp>
      <p:cxnSp>
        <p:nvCxnSpPr>
          <p:cNvPr id="26" name="직선 화살표 연결선 25"/>
          <p:cNvCxnSpPr>
            <a:stCxn id="12" idx="3"/>
            <a:endCxn id="15" idx="1"/>
          </p:cNvCxnSpPr>
          <p:nvPr/>
        </p:nvCxnSpPr>
        <p:spPr>
          <a:xfrm>
            <a:off x="5286374" y="3396958"/>
            <a:ext cx="16170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5" idx="2"/>
            <a:endCxn id="13" idx="0"/>
          </p:cNvCxnSpPr>
          <p:nvPr/>
        </p:nvCxnSpPr>
        <p:spPr>
          <a:xfrm rot="5400000">
            <a:off x="5874464" y="1075486"/>
            <a:ext cx="436086" cy="602932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" idx="2"/>
            <a:endCxn id="12" idx="0"/>
          </p:cNvCxnSpPr>
          <p:nvPr/>
        </p:nvCxnSpPr>
        <p:spPr>
          <a:xfrm flipH="1">
            <a:off x="3082607" y="2430802"/>
            <a:ext cx="4764" cy="491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3" idx="2"/>
          </p:cNvCxnSpPr>
          <p:nvPr/>
        </p:nvCxnSpPr>
        <p:spPr>
          <a:xfrm rot="16200000" flipH="1">
            <a:off x="3085795" y="5250536"/>
            <a:ext cx="799756" cy="8156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1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87</Words>
  <Application>Microsoft Office PowerPoint</Application>
  <PresentationFormat>와이드스크린</PresentationFormat>
  <Paragraphs>70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ludayin</dc:creator>
  <cp:lastModifiedBy>ludayin</cp:lastModifiedBy>
  <cp:revision>15</cp:revision>
  <dcterms:created xsi:type="dcterms:W3CDTF">2019-03-25T05:27:24Z</dcterms:created>
  <dcterms:modified xsi:type="dcterms:W3CDTF">2019-06-19T04:52:30Z</dcterms:modified>
</cp:coreProperties>
</file>