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EBF2-92C6-4EB4-B210-9F213CF72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76326-56CE-42E4-9AAB-0702E835E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82AC9-C218-4762-8AF1-A686433C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B32BC-9EA7-4510-BCB5-1560EE8B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9F156-173B-4A1F-A621-D951D37D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09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12C24-366D-4D2D-A65E-BF9D49A6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6B224-522C-4677-8DC4-D9B5E20F6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52E61-0BC7-4510-968C-BD084891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05883-A071-4669-9E22-1805BBC1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1229C-B470-42F0-8C5F-1AEA8859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2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62A527-57D6-42B5-B98A-0FF934226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87C837-8903-4C1B-AC99-2B7978473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D9ECB-F2E2-4361-BBCB-332B2971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DE4F3-8779-47A4-8556-0CAB90B0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293B7-B896-4DDE-9ACF-6A85D793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35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7668C-F812-4BCF-BD82-151F152E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851CA-BBB1-447C-9F7C-712E0A1D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46195-59EE-4949-857D-CF44E653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E8F29-0643-4641-B7C2-9705D69F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7C80E-2316-4257-937C-CDF31B8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47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5A015-F517-4D65-8CB0-00686DAF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289FF4-9425-4451-AF1B-5172FF1E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CAA9C-C4DF-4BEF-A208-0750CF66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4A2B6-CFF2-420E-8221-6012DAEE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5B97-DDF0-47A0-9442-815DB325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7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1F9E9-D961-4DFB-9594-2921EED6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17185-179F-4374-A23D-08C6F401E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16887-0AE8-4EB0-943B-EC0386268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D233A-0800-4F8A-BEC3-A6FEA844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507F9-5A34-4CEE-97A9-910897BE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1A400-85D4-483C-A1C1-FAE3F81B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7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3E030-184D-4EE0-86ED-B71CE5DB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ADCB1-9A76-412B-ABFD-82AFB5D9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45A95-F22C-4E40-9CCD-E74F42B4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546A07-45C0-4F5C-BC76-20376B3F8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58673D-8DC3-4013-B48D-590F773DA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E32F84-3011-47AD-90ED-702B4B10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41C33-9608-497C-894B-F4054787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D5667F-E678-4849-9D82-065D7236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24CDA-ADE8-4DC5-AB5E-857E3DB9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3B2C-216E-478E-8B3E-16723452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88C0A-C435-4939-B38A-7CD88C23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84B85-AE8F-43A8-A295-0CD391D2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90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555860-F0C4-48BB-BC9F-DC5B563D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B918BF-BC4A-4E0B-B700-F59E4C40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9AF7C-D14E-4F94-972A-2245E32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76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12F7-8194-456D-9A16-3D6704B2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653EC-82F6-4061-BD15-C4182C40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49D47-D3AB-42F6-ADF5-D6DC0270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11EDB-E982-4D46-A6E8-9AD4D522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AE2B8-789A-4450-B35D-76CECAB9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9E2FE-0C66-46F4-B83E-8DDE68D5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3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54BE4-893D-4C6A-80D3-B8C93552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709B76-1216-4A47-9217-CBA5125BF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63513-F30D-423A-B156-9D44CF82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E0363-1B03-4239-A4F6-7679DB69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4AA02-6348-4DDF-85EB-47FE5D6E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D2567-30BE-4CF3-8FE5-FEA1D5A8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7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52E20E-337F-4A9B-8F72-9F24D661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351E0-2EF2-4ADC-BBD4-DC660785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EAE0A-47D9-448F-AE03-7D2D2603A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42EA-5DB3-41CE-A087-7B3F3FDECA6D}" type="datetimeFigureOut">
              <a:rPr lang="ko-KR" altLang="en-US" smtClean="0"/>
              <a:t>2019-04-05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8D0AC-49CC-4378-9E52-A8CAED7EA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B7421-3B74-4C28-9EB5-92DA3D220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B6D2-C45F-4DEC-8F96-CC4F641E27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3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kitematic/wiki/Common-Proxy-Issues-&amp;-Fixe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D291EF-A87A-4FDB-8B5B-946D39FB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681037"/>
            <a:ext cx="9039225" cy="5495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CE924D-80D8-41A9-BF40-D665697A4004}"/>
              </a:ext>
            </a:extLst>
          </p:cNvPr>
          <p:cNvSpPr/>
          <p:nvPr/>
        </p:nvSpPr>
        <p:spPr>
          <a:xfrm>
            <a:off x="4305782" y="5810491"/>
            <a:ext cx="1562583" cy="19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A2D21C-6038-46F1-B02E-523102966176}"/>
              </a:ext>
            </a:extLst>
          </p:cNvPr>
          <p:cNvSpPr/>
          <p:nvPr/>
        </p:nvSpPr>
        <p:spPr>
          <a:xfrm>
            <a:off x="5239473" y="4314845"/>
            <a:ext cx="1562583" cy="43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54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9A25D4-B363-45BD-982D-D6A8DA5C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454" y="643466"/>
            <a:ext cx="51810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8FAB31-0126-4D38-B9D5-23600B9E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224087"/>
            <a:ext cx="6562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72E204-EF0A-4F58-BA4A-490835D7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3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DBCDCE-60D0-460F-8E64-4FF6B73F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95F204-5CD9-45FC-B0F2-A72E270F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90500"/>
            <a:ext cx="101917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7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8DDA6E-AE02-4E63-9BE7-F12727C4A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7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ACB9FE-0BC6-4B04-B825-82AE2666027D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https://github.com/docker/kitematic/wiki/Common-Proxy-Issues-&amp;-Fixes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44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F934E4-D106-489B-AB68-DD2243A7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52500"/>
            <a:ext cx="7620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4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380316-BDD5-4204-A495-85AF5D26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F0A9C0-B1C9-459F-B236-CD1B0A30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0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9D2CD8-17E0-484C-AD91-F18766DA2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0" t="46222" r="10250" b="24889"/>
          <a:stretch/>
        </p:blipFill>
        <p:spPr>
          <a:xfrm>
            <a:off x="1874520" y="1729740"/>
            <a:ext cx="9149862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CD8197-AF95-4103-8726-621F7B92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55665E-0AC0-4764-90C3-B49FA53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8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47E1BE-4622-4641-BD82-6CA4666C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9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241135-6F06-475A-950E-B23542BA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414337"/>
            <a:ext cx="33909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2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CDEDA7-2AA7-4436-A94B-EA9BD6A06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79" t="55556" r="15178" b="4445"/>
          <a:stretch/>
        </p:blipFill>
        <p:spPr>
          <a:xfrm>
            <a:off x="4268647" y="525780"/>
            <a:ext cx="4423958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3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2182ED-9ECE-40BE-AEF8-15A891EF8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104900"/>
            <a:ext cx="5524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5E471D-CC02-4B7B-AAFA-09D85756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28662"/>
            <a:ext cx="76200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A71D79-0266-4580-BDE4-1BF997BB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00087"/>
            <a:ext cx="79248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5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3E17EC-9DF0-40EC-80AF-65CCDF12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00087"/>
            <a:ext cx="79248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1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B73E2A-A3AD-4C91-A783-90C1FAEB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28662"/>
            <a:ext cx="76200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15</Words>
  <Application>Microsoft Office PowerPoint</Application>
  <PresentationFormat>와이드스크린</PresentationFormat>
  <Paragraphs>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dy300</dc:creator>
  <cp:lastModifiedBy> </cp:lastModifiedBy>
  <cp:revision>6</cp:revision>
  <dcterms:created xsi:type="dcterms:W3CDTF">2019-03-30T16:56:57Z</dcterms:created>
  <dcterms:modified xsi:type="dcterms:W3CDTF">2019-04-08T08:45:05Z</dcterms:modified>
</cp:coreProperties>
</file>