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74" r:id="rId16"/>
    <p:sldId id="280" r:id="rId17"/>
    <p:sldId id="282" r:id="rId18"/>
    <p:sldId id="283" r:id="rId19"/>
    <p:sldId id="284" r:id="rId20"/>
    <p:sldId id="260" r:id="rId21"/>
    <p:sldId id="261" r:id="rId22"/>
    <p:sldId id="262" r:id="rId23"/>
    <p:sldId id="263" r:id="rId24"/>
    <p:sldId id="267" r:id="rId25"/>
    <p:sldId id="266" r:id="rId26"/>
    <p:sldId id="264" r:id="rId27"/>
    <p:sldId id="265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7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4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7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4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DCFE-04F1-4D30-B87B-367F06BA5A6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65A9-DB30-490E-86D7-A3358F7F7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836" y="-291230"/>
            <a:ext cx="10104328" cy="7440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93" y="0"/>
            <a:ext cx="3870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858" y="0"/>
            <a:ext cx="120082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95" y="237040"/>
            <a:ext cx="9277610" cy="63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858" y="0"/>
            <a:ext cx="120082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21" y="245659"/>
            <a:ext cx="9252558" cy="63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1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858" y="0"/>
            <a:ext cx="120082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97" y="260024"/>
            <a:ext cx="9210806" cy="63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858" y="0"/>
            <a:ext cx="120082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97" y="260024"/>
            <a:ext cx="9210806" cy="63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858" y="0"/>
            <a:ext cx="120082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47" y="254278"/>
            <a:ext cx="9227506" cy="63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8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2176398"/>
            <a:ext cx="11457140" cy="289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4864" t="79259" r="547" b="5316"/>
          <a:stretch/>
        </p:blipFill>
        <p:spPr>
          <a:xfrm>
            <a:off x="2567835" y="2379946"/>
            <a:ext cx="7064679" cy="2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1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507302"/>
            <a:ext cx="11457140" cy="584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728662"/>
            <a:ext cx="86582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1415441"/>
            <a:ext cx="11457140" cy="402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657350"/>
            <a:ext cx="8220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7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0"/>
            <a:ext cx="1145714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8137"/>
            <a:ext cx="91440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5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0"/>
            <a:ext cx="1145714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7" y="262224"/>
            <a:ext cx="8824686" cy="63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836" y="1603332"/>
            <a:ext cx="10104328" cy="365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19287"/>
            <a:ext cx="8220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430" y="0"/>
            <a:ext cx="1145714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1" y="299156"/>
            <a:ext cx="9941858" cy="62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430" y="0"/>
            <a:ext cx="1145714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2" y="265289"/>
            <a:ext cx="10049436" cy="63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430" y="0"/>
            <a:ext cx="1145714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4" y="231422"/>
            <a:ext cx="10157012" cy="63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251" t="9223" r="34333" b="14971"/>
          <a:stretch/>
        </p:blipFill>
        <p:spPr>
          <a:xfrm>
            <a:off x="2468880" y="762000"/>
            <a:ext cx="5537200" cy="49580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17520" y="1615440"/>
            <a:ext cx="345440" cy="19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09520" y="1518920"/>
            <a:ext cx="3454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09520" y="3860800"/>
            <a:ext cx="3454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09520" y="4699000"/>
            <a:ext cx="3454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7840" y="3954780"/>
            <a:ext cx="426720" cy="180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7520" y="4747260"/>
            <a:ext cx="53848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4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083" t="35165" r="34417" b="22116"/>
          <a:stretch/>
        </p:blipFill>
        <p:spPr>
          <a:xfrm>
            <a:off x="2976879" y="975360"/>
            <a:ext cx="7801107" cy="4307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9920" y="1158240"/>
            <a:ext cx="7620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8800" y="3840480"/>
            <a:ext cx="6807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68040" y="1671320"/>
            <a:ext cx="6807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5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313" t="26849" r="20500" b="18555"/>
          <a:stretch/>
        </p:blipFill>
        <p:spPr>
          <a:xfrm>
            <a:off x="2198950" y="1391920"/>
            <a:ext cx="7794100" cy="42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9562"/>
            <a:ext cx="105918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19287"/>
            <a:ext cx="8220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2899" y="0"/>
            <a:ext cx="110062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63" y="366255"/>
            <a:ext cx="9402874" cy="61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2899" y="814192"/>
            <a:ext cx="11006202" cy="542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685" t="58813" r="10822" b="4109"/>
          <a:stretch/>
        </p:blipFill>
        <p:spPr>
          <a:xfrm>
            <a:off x="3985364" y="1146062"/>
            <a:ext cx="4221272" cy="47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430" y="0"/>
            <a:ext cx="114571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85" y="366327"/>
            <a:ext cx="8901830" cy="61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219205"/>
            <a:ext cx="11457140" cy="641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519112"/>
            <a:ext cx="69246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219205"/>
            <a:ext cx="11457140" cy="641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80" y="469726"/>
            <a:ext cx="7275040" cy="59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6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219205"/>
            <a:ext cx="11457140" cy="641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6" y="587551"/>
            <a:ext cx="8258828" cy="56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7430" y="219205"/>
            <a:ext cx="11457140" cy="641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05" y="538710"/>
            <a:ext cx="8400790" cy="57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0</Words>
  <Application>Microsoft Office PowerPoint</Application>
  <PresentationFormat>와이드스크린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25</cp:revision>
  <dcterms:created xsi:type="dcterms:W3CDTF">2019-03-30T15:18:26Z</dcterms:created>
  <dcterms:modified xsi:type="dcterms:W3CDTF">2019-04-02T14:53:23Z</dcterms:modified>
</cp:coreProperties>
</file>