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8" r:id="rId5"/>
    <p:sldId id="259" r:id="rId6"/>
    <p:sldId id="260" r:id="rId7"/>
    <p:sldId id="263" r:id="rId8"/>
    <p:sldId id="261" r:id="rId9"/>
    <p:sldId id="270" r:id="rId10"/>
    <p:sldId id="264" r:id="rId11"/>
    <p:sldId id="265" r:id="rId12"/>
    <p:sldId id="266" r:id="rId13"/>
    <p:sldId id="271" r:id="rId14"/>
    <p:sldId id="272" r:id="rId15"/>
    <p:sldId id="280" r:id="rId16"/>
    <p:sldId id="284" r:id="rId17"/>
    <p:sldId id="275" r:id="rId18"/>
    <p:sldId id="277" r:id="rId19"/>
    <p:sldId id="278" r:id="rId20"/>
    <p:sldId id="281" r:id="rId21"/>
    <p:sldId id="283" r:id="rId22"/>
    <p:sldId id="290" r:id="rId23"/>
    <p:sldId id="288" r:id="rId24"/>
    <p:sldId id="289" r:id="rId25"/>
    <p:sldId id="285" r:id="rId26"/>
    <p:sldId id="287" r:id="rId27"/>
    <p:sldId id="286" r:id="rId28"/>
    <p:sldId id="291" r:id="rId29"/>
    <p:sldId id="292" r:id="rId30"/>
    <p:sldId id="29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31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3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4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89E9-E874-4299-88BD-EDB55ACD116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6692" y="172994"/>
            <a:ext cx="10453816" cy="588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61170" y="370701"/>
            <a:ext cx="7469659" cy="158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File One / File Two / 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4679" y="3657599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Del. File Two</a:t>
            </a:r>
          </a:p>
          <a:p>
            <a:pPr algn="ctr"/>
            <a:r>
              <a:rPr lang="en-US" altLang="ko-KR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332073" y="1952366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83976" y="3657599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B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Chg. File Two</a:t>
            </a:r>
          </a:p>
          <a:p>
            <a:pPr algn="ctr"/>
            <a:r>
              <a:rPr lang="en-US" altLang="ko-KR" dirty="0" smtClean="0"/>
              <a:t>Del. File Three</a:t>
            </a:r>
          </a:p>
          <a:p>
            <a:pPr algn="ctr"/>
            <a:r>
              <a:rPr lang="en-US" altLang="ko-KR" dirty="0" smtClean="0"/>
              <a:t>Add. File Five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771370" y="1952366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3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48090" y="889686"/>
            <a:ext cx="8241957" cy="253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533" t="56936" r="62735" b="24686"/>
          <a:stretch/>
        </p:blipFill>
        <p:spPr>
          <a:xfrm>
            <a:off x="4473144" y="1183159"/>
            <a:ext cx="4191850" cy="1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0" y="0"/>
            <a:ext cx="10123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67016" y="197707"/>
            <a:ext cx="7933040" cy="595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823" t="18378" r="28069" b="10991"/>
          <a:stretch/>
        </p:blipFill>
        <p:spPr>
          <a:xfrm>
            <a:off x="2119184" y="435208"/>
            <a:ext cx="7228703" cy="54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6692" y="172994"/>
            <a:ext cx="10453816" cy="588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61170" y="370701"/>
            <a:ext cx="7469659" cy="158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File One / File Two / 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4679" y="3657599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A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332073" y="1952366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83976" y="3657599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B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771370" y="1952366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9946" y="111211"/>
            <a:ext cx="8452022" cy="648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823" t="18919" r="28069" b="12432"/>
          <a:stretch/>
        </p:blipFill>
        <p:spPr>
          <a:xfrm>
            <a:off x="1899974" y="395415"/>
            <a:ext cx="8149036" cy="60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0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36978" y="-176962"/>
            <a:ext cx="8590844" cy="6453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7294" y="61781"/>
            <a:ext cx="3518584" cy="2199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38202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Del. File Two</a:t>
            </a:r>
          </a:p>
          <a:p>
            <a:pPr algn="ctr"/>
            <a:r>
              <a:rPr lang="en-US" altLang="ko-KR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7025596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5878" y="61781"/>
            <a:ext cx="3518584" cy="219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76101" y="5000977"/>
            <a:ext cx="246210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76101" y="2261285"/>
            <a:ext cx="0" cy="27396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7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36978" y="-176962"/>
            <a:ext cx="8590844" cy="6453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7294" y="61781"/>
            <a:ext cx="3518584" cy="2199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38202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Del. File Two</a:t>
            </a:r>
          </a:p>
          <a:p>
            <a:pPr algn="ctr"/>
            <a:r>
              <a:rPr lang="en-US" altLang="ko-KR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7025596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5878" y="61781"/>
            <a:ext cx="3518584" cy="219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76101" y="5000977"/>
            <a:ext cx="246210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76101" y="2261285"/>
            <a:ext cx="0" cy="27396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11111" y="-176962"/>
            <a:ext cx="8715022" cy="6453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7294" y="61781"/>
            <a:ext cx="3518584" cy="2199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5394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Del. File Two</a:t>
            </a:r>
          </a:p>
          <a:p>
            <a:pPr algn="ctr"/>
            <a:r>
              <a:rPr lang="en-US" altLang="ko-KR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5222788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53978" y="3966518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B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chemeClr val="accent3"/>
                </a:solidFill>
              </a:rPr>
              <a:t>Chg. File One</a:t>
            </a:r>
          </a:p>
          <a:p>
            <a:pPr algn="ctr"/>
            <a:r>
              <a:rPr lang="en-US" altLang="ko-KR" dirty="0" smtClean="0"/>
              <a:t>Chg. File Two</a:t>
            </a:r>
          </a:p>
          <a:p>
            <a:pPr algn="ctr"/>
            <a:r>
              <a:rPr lang="en-US" altLang="ko-KR" dirty="0" smtClean="0"/>
              <a:t>Del. File Three</a:t>
            </a:r>
          </a:p>
          <a:p>
            <a:pPr algn="ctr"/>
            <a:r>
              <a:rPr lang="en-US" altLang="ko-KR" dirty="0" smtClean="0"/>
              <a:t>Add. File Five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8741372" y="2261285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5878" y="61781"/>
            <a:ext cx="3518584" cy="219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8427715" y="2533576"/>
            <a:ext cx="627314" cy="62731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11111" y="-383822"/>
            <a:ext cx="8715022" cy="6660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7294" y="-176962"/>
            <a:ext cx="3518584" cy="24382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5394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A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  <a:p>
            <a:pPr algn="ctr"/>
            <a:r>
              <a:rPr lang="en-US" altLang="ko-KR" sz="2000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5222788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53978" y="3966518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B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Chg. File One</a:t>
            </a:r>
          </a:p>
          <a:p>
            <a:pPr algn="ctr"/>
            <a:r>
              <a:rPr lang="en-US" altLang="ko-KR" sz="2000" dirty="0" smtClean="0"/>
              <a:t>Chg. File Two</a:t>
            </a:r>
          </a:p>
          <a:p>
            <a:pPr algn="ctr"/>
            <a:r>
              <a:rPr lang="en-US" altLang="ko-KR" sz="2000" dirty="0" smtClean="0"/>
              <a:t>Add. File Five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8741372" y="2261285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5878" y="-176962"/>
            <a:ext cx="3518584" cy="2438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8427715" y="2533576"/>
            <a:ext cx="627314" cy="62731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9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4799" y="-846667"/>
            <a:ext cx="11187289" cy="7123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0983" y="-632176"/>
            <a:ext cx="3518584" cy="2893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29083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A Commit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116477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47667" y="3966518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B Commit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Chg. File One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635061" y="2261285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19567" y="-632176"/>
            <a:ext cx="3518584" cy="2893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41240" y="-632178"/>
            <a:ext cx="3518584" cy="2893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</a:p>
        </p:txBody>
      </p:sp>
    </p:spTree>
    <p:extLst>
      <p:ext uri="{BB962C8B-B14F-4D97-AF65-F5344CB8AC3E}">
        <p14:creationId xmlns:p14="http://schemas.microsoft.com/office/powerpoint/2010/main" val="20996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" y="988540"/>
            <a:ext cx="10453816" cy="3076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74" t="14875" r="77046" b="69009"/>
          <a:stretch/>
        </p:blipFill>
        <p:spPr>
          <a:xfrm>
            <a:off x="1412790" y="1297460"/>
            <a:ext cx="4195805" cy="1964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2D6C0886-33C5-4860-AD4B-F37FF38F2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" t="20950" r="74008" b="56978"/>
          <a:stretch/>
        </p:blipFill>
        <p:spPr>
          <a:xfrm>
            <a:off x="6295081" y="1297460"/>
            <a:ext cx="4188941" cy="24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36978" y="-176962"/>
            <a:ext cx="9505244" cy="6453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7294" y="61781"/>
            <a:ext cx="3518584" cy="2199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47799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chemeClr val="accent3"/>
                </a:solidFill>
              </a:rPr>
              <a:t>Chg. File One</a:t>
            </a:r>
          </a:p>
          <a:p>
            <a:pPr algn="ctr"/>
            <a:r>
              <a:rPr lang="en-US" altLang="ko-KR" dirty="0" smtClean="0"/>
              <a:t>Del. File Two</a:t>
            </a:r>
          </a:p>
          <a:p>
            <a:pPr algn="ctr"/>
            <a:r>
              <a:rPr lang="en-US" altLang="ko-KR" dirty="0" smtClean="0"/>
              <a:t>Add. File Four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741372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5878" y="61781"/>
            <a:ext cx="3518584" cy="219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476101" y="5000977"/>
            <a:ext cx="41716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76101" y="2261285"/>
            <a:ext cx="0" cy="27396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셈 기호 9"/>
          <p:cNvSpPr/>
          <p:nvPr/>
        </p:nvSpPr>
        <p:spPr>
          <a:xfrm>
            <a:off x="8427715" y="2533576"/>
            <a:ext cx="627314" cy="62731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4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77334" y="-176962"/>
            <a:ext cx="10938934" cy="6453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3206" y="61781"/>
            <a:ext cx="3518584" cy="2199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01790" y="61781"/>
            <a:ext cx="3518584" cy="219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52013" y="5000977"/>
            <a:ext cx="417169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52013" y="2261285"/>
            <a:ext cx="0" cy="273969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23711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A Commit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Chg. File One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20374" y="61782"/>
            <a:ext cx="3518584" cy="2199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7917284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8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49956" y="466503"/>
            <a:ext cx="11356622" cy="5437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9631" t="19260" r="9631" b="24115"/>
          <a:stretch/>
        </p:blipFill>
        <p:spPr>
          <a:xfrm>
            <a:off x="702667" y="699911"/>
            <a:ext cx="10786666" cy="51251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32888" y="1298223"/>
            <a:ext cx="959555" cy="3725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63599" y="2319867"/>
            <a:ext cx="1055512" cy="3725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68888" y="5181600"/>
            <a:ext cx="7631290" cy="3725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20844" y="1253657"/>
            <a:ext cx="3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1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086" y="2230736"/>
            <a:ext cx="3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2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0220" y="5137034"/>
            <a:ext cx="32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C00000"/>
                </a:solidFill>
              </a:rPr>
              <a:t>3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6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806222" y="981705"/>
            <a:ext cx="8576592" cy="498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848" t="37926" r="16150" b="54336"/>
          <a:stretch/>
        </p:blipFill>
        <p:spPr>
          <a:xfrm>
            <a:off x="2075319" y="2734169"/>
            <a:ext cx="7538720" cy="701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848" t="51832" r="9707" b="21926"/>
          <a:stretch/>
        </p:blipFill>
        <p:spPr>
          <a:xfrm>
            <a:off x="2075319" y="3587609"/>
            <a:ext cx="8334874" cy="2377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0188" t="6255" r="58699" b="90124"/>
          <a:stretch/>
        </p:blipFill>
        <p:spPr>
          <a:xfrm>
            <a:off x="2065866" y="1241779"/>
            <a:ext cx="8017187" cy="6321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08977" y="1318542"/>
            <a:ext cx="2889956" cy="45381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14976" y="4202853"/>
            <a:ext cx="4927601" cy="2336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36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0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6692" y="172994"/>
            <a:ext cx="10453816" cy="588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61170" y="370701"/>
            <a:ext cx="7469659" cy="158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File One / File Two / 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4679" y="3657599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Del. File Two</a:t>
            </a:r>
          </a:p>
          <a:p>
            <a:pPr algn="ctr"/>
            <a:r>
              <a:rPr lang="en-US" altLang="ko-KR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332073" y="1952366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83976" y="3657599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B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Chg. File Two</a:t>
            </a:r>
          </a:p>
          <a:p>
            <a:pPr algn="ctr"/>
            <a:r>
              <a:rPr lang="en-US" altLang="ko-KR" dirty="0" smtClean="0"/>
              <a:t>Del. File Three</a:t>
            </a:r>
          </a:p>
          <a:p>
            <a:pPr algn="ctr"/>
            <a:r>
              <a:rPr lang="en-US" altLang="ko-KR" dirty="0" smtClean="0"/>
              <a:t>Add. File Five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771370" y="1952366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025" t="37472" r="27025" b="37449"/>
          <a:stretch/>
        </p:blipFill>
        <p:spPr>
          <a:xfrm>
            <a:off x="2153920" y="2021840"/>
            <a:ext cx="7884160" cy="28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3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29314" y="169333"/>
            <a:ext cx="5808285" cy="512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5741" t="1976" r="48796" b="64279"/>
          <a:stretch/>
        </p:blipFill>
        <p:spPr>
          <a:xfrm>
            <a:off x="3962398" y="462845"/>
            <a:ext cx="3793067" cy="46561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86577" y="1388533"/>
            <a:ext cx="3668888" cy="496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22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6692" y="172994"/>
            <a:ext cx="10453816" cy="5098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61170" y="370701"/>
            <a:ext cx="7469659" cy="158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File One / File Two / 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4679" y="3657599"/>
            <a:ext cx="2187146" cy="13998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332074" y="1952367"/>
            <a:ext cx="6178" cy="17052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83976" y="3657599"/>
            <a:ext cx="2187146" cy="1399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B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771371" y="1952367"/>
            <a:ext cx="6178" cy="1705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73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94845" y="1358327"/>
            <a:ext cx="6784622" cy="3597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8160" t="32099" r="27878" b="32016"/>
          <a:stretch/>
        </p:blipFill>
        <p:spPr>
          <a:xfrm>
            <a:off x="2856089" y="1569154"/>
            <a:ext cx="6150728" cy="33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8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0" y="0"/>
            <a:ext cx="10123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8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3134" y="-376517"/>
            <a:ext cx="11187289" cy="6113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8903" y="-131256"/>
            <a:ext cx="3518584" cy="1539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969561" y="1408667"/>
            <a:ext cx="1" cy="6436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71167" y="4097232"/>
            <a:ext cx="2187146" cy="1376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User </a:t>
            </a:r>
            <a:r>
              <a:rPr lang="en-US" altLang="ko-KR" sz="2800" b="1" dirty="0" smtClean="0"/>
              <a:t>B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Chg. File One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71853" y="1408667"/>
            <a:ext cx="0" cy="2688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987487" y="-131256"/>
            <a:ext cx="3518584" cy="1539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</a:t>
            </a:r>
            <a:r>
              <a:rPr lang="en-US" altLang="ko-KR" sz="2400" dirty="0" smtClean="0">
                <a:solidFill>
                  <a:schemeClr val="tx1"/>
                </a:solidFill>
              </a:rPr>
              <a:t>One’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00195" y="-131258"/>
            <a:ext cx="3518584" cy="1539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  <a:r>
              <a:rPr lang="en-US" altLang="ko-KR" sz="2400" dirty="0" smtClean="0">
                <a:solidFill>
                  <a:schemeClr val="tx1"/>
                </a:solidFill>
              </a:rPr>
              <a:t>’’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1167" y="2052320"/>
            <a:ext cx="2187146" cy="1376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/>
              <a:t>User </a:t>
            </a:r>
            <a:r>
              <a:rPr lang="en-US" altLang="ko-KR" sz="2800" b="1" dirty="0" smtClean="0"/>
              <a:t>A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Chg</a:t>
            </a:r>
            <a:r>
              <a:rPr lang="en-US" altLang="ko-KR" sz="2400" dirty="0" smtClean="0"/>
              <a:t>. File one</a:t>
            </a:r>
            <a:endParaRPr lang="en-US" altLang="ko-KR" sz="2400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986766" y="1408667"/>
            <a:ext cx="0" cy="13319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58313" y="2738755"/>
            <a:ext cx="42917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58313" y="4356052"/>
            <a:ext cx="22163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774642" y="1408667"/>
            <a:ext cx="0" cy="29473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86046" y="1889997"/>
            <a:ext cx="1297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Commit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Push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19420" y="2697693"/>
            <a:ext cx="108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Pull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500195" y="1408667"/>
            <a:ext cx="0" cy="37980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558312" y="5206713"/>
            <a:ext cx="39477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06071" y="3123023"/>
            <a:ext cx="1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Commit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Push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7854" y="1519714"/>
            <a:ext cx="88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9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A93AAE2F-9A13-4DA9-B51E-BCF3F8DC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2" y="0"/>
            <a:ext cx="1051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1025" y="889686"/>
            <a:ext cx="8241957" cy="253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410" t="56576" r="63223" b="23965"/>
          <a:stretch/>
        </p:blipFill>
        <p:spPr>
          <a:xfrm>
            <a:off x="3472247" y="1124464"/>
            <a:ext cx="4139515" cy="20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0" y="0"/>
            <a:ext cx="10123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0" y="0"/>
            <a:ext cx="10123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1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67016" y="197707"/>
            <a:ext cx="7933040" cy="595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701" t="18559" r="28191" b="7928"/>
          <a:stretch/>
        </p:blipFill>
        <p:spPr>
          <a:xfrm>
            <a:off x="2248928" y="449897"/>
            <a:ext cx="6969213" cy="54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8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6692" y="172994"/>
            <a:ext cx="10453816" cy="588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61170" y="370701"/>
            <a:ext cx="7469659" cy="158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File One / File Two / 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4679" y="3657599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A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  <a:p>
            <a:pPr algn="ctr"/>
            <a:r>
              <a:rPr lang="en-US" altLang="ko-KR" sz="2000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332073" y="1952366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83976" y="3657599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B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  <a:p>
            <a:pPr algn="ctr"/>
            <a:r>
              <a:rPr lang="en-US" altLang="ko-KR" sz="2000" dirty="0" smtClean="0"/>
              <a:t>Chg. File Two</a:t>
            </a:r>
          </a:p>
          <a:p>
            <a:pPr algn="ctr"/>
            <a:r>
              <a:rPr lang="en-US" altLang="ko-KR" sz="2000" dirty="0" smtClean="0"/>
              <a:t>Add. File Five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771370" y="1952366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7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531</Words>
  <Application>Microsoft Office PowerPoint</Application>
  <PresentationFormat>와이드스크린</PresentationFormat>
  <Paragraphs>183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35</cp:revision>
  <dcterms:created xsi:type="dcterms:W3CDTF">2019-02-23T13:04:25Z</dcterms:created>
  <dcterms:modified xsi:type="dcterms:W3CDTF">2019-02-26T17:11:25Z</dcterms:modified>
</cp:coreProperties>
</file>