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72673-1BBF-47C2-9347-7ACDE8144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6C03C-0E99-4C63-9DD5-0D8EAB27B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74538-1B9C-48C2-A8E2-AE035A42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F26-2DE9-419F-B5F5-6CFC2D62DD0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06D7F-9AF2-4748-9BD5-26BED0FF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D655B-FF8E-451C-A1EC-2691CA7B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DF61-03B7-4AB1-ABBB-65C207AF2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7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1C49D-B823-4E0B-B16B-774D4CF4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AF63F3-8A7A-48E3-BC48-97A421FB2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D6D7-DBF2-4058-A1B4-BE7A2958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F26-2DE9-419F-B5F5-6CFC2D62DD0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8B814-941E-47D0-AADD-6B6587F8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05522-A9AF-44F4-B382-2C6E2B3F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DF61-03B7-4AB1-ABBB-65C207AF2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7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11B8C5-6DAC-4137-B59A-B09F75553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D611F-1F81-4735-82BB-00F723BD1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4CD68-1C4B-4996-89B6-1A61B899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F26-2DE9-419F-B5F5-6CFC2D62DD0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3CB18-404A-45CB-A770-C826791B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256-39C3-4683-B1AB-20EBF5BA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DF61-03B7-4AB1-ABBB-65C207AF2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180E3-F413-4F22-BDD5-9731886D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FD635-F9AF-40C3-9BE8-13280A2B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8A7E9-3000-4395-B183-F11F09F6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F26-2DE9-419F-B5F5-6CFC2D62DD0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64DAC-A9DD-4F5D-932B-8D237560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3D1D1-9396-4341-BE11-B18BD605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DF61-03B7-4AB1-ABBB-65C207AF2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3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4E1CB-2090-454B-AD08-207AB5A8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3E210-8C22-4912-B083-96CEEDEE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033C9-961F-4BFF-8375-9618EE9E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F26-2DE9-419F-B5F5-6CFC2D62DD0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1C079-7560-4DDF-812E-187A264C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E19AF-5DC5-4FEE-9EB7-6E43BA13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DF61-03B7-4AB1-ABBB-65C207AF2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7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19708-E373-4255-82F4-15C0D63A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665B9-774B-467A-9BCA-99BA7B170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AC166C-7B8C-412C-886B-E6F26A89A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34EB5-08F9-43A5-8C84-9C6AC46B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F26-2DE9-419F-B5F5-6CFC2D62DD0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6931DA-2B6D-4B88-9521-C7E3CC5A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387E5-C7E6-48B7-8540-5FD20699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DF61-03B7-4AB1-ABBB-65C207AF2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FBAA1-EE29-4C29-9F3D-0AAFC1A5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64AD51-C09E-46B4-9878-858D0A0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92A16B-A5A6-41E5-B189-88A47B7AC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C40279-FB02-428D-9625-3806856F2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F1E134-115F-4D41-81EB-2C03E2446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F3D743-851D-4181-AFA0-0F155B06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F26-2DE9-419F-B5F5-6CFC2D62DD0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342F2-2DC7-429D-BE12-F3EFCD42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80EDF0-AAD3-4959-BE22-70568C4E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DF61-03B7-4AB1-ABBB-65C207AF2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7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73994-FD29-4300-A997-1E9E82D4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FC72FC-F20D-4C18-9E22-BB1ADF9A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F26-2DE9-419F-B5F5-6CFC2D62DD0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6055AB-61B8-4208-909E-C2D77C11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34517-2C27-498B-AAB0-F5581A1E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DF61-03B7-4AB1-ABBB-65C207AF2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0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D88896-F28A-4D62-BEB8-0ED00C4E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F26-2DE9-419F-B5F5-6CFC2D62DD0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CA541-2BD9-4D61-A61C-7798C927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38A01-DF63-480B-B28D-18757754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DF61-03B7-4AB1-ABBB-65C207AF2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4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4DF36-9966-4FA7-8BF8-148105AD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04B9C-95B0-4350-852D-4153E529C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85733-E000-4D6A-B4BC-C8E0D4182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EDF79-9B56-431D-93BC-50925924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F26-2DE9-419F-B5F5-6CFC2D62DD0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6366C-26AB-49D6-AF6E-19059F95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C324C-3F21-410B-B548-999CD7E9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DF61-03B7-4AB1-ABBB-65C207AF2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9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9220D-6EEA-4607-BDAA-67DFCF75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B72656-F16E-450D-B614-6E8EDCBEC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389392-CE1C-4B07-BCAE-F0D4354B0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491A1-D1A2-40E1-B49A-14FE5FC5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F26-2DE9-419F-B5F5-6CFC2D62DD0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65474-6F7D-4AEA-BE28-DE97B045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1A6A5-BEBF-433E-81B1-FE68474B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DF61-03B7-4AB1-ABBB-65C207AF2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366F33-D5A8-4E49-8724-D0D2936D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68C30-8548-434B-8A4E-437B2D01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F683F-9D3A-40A7-97BD-21568386A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BF26-2DE9-419F-B5F5-6CFC2D62DD0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B4E16-D7BD-4DC3-B699-6B332BF7B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B0D00-4F3B-4BE4-BEAE-FF9A8429C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4DF61-03B7-4AB1-ABBB-65C207AF2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6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7C0736-CB28-4E9E-AAC1-8B7BE5574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6" t="14091" r="28140" b="19520"/>
          <a:stretch/>
        </p:blipFill>
        <p:spPr>
          <a:xfrm>
            <a:off x="2328531" y="11911"/>
            <a:ext cx="7549116" cy="646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1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BB1B90-E067-46D3-9EB7-A719A879E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8" t="13627" r="28140" b="19675"/>
          <a:stretch/>
        </p:blipFill>
        <p:spPr>
          <a:xfrm>
            <a:off x="2488018" y="123474"/>
            <a:ext cx="7219508" cy="61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3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3CED30-6431-4777-97BA-80AB9A90B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8" t="27896" r="28227" b="33171"/>
          <a:stretch/>
        </p:blipFill>
        <p:spPr>
          <a:xfrm>
            <a:off x="2925988" y="1658679"/>
            <a:ext cx="6332936" cy="31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A48C07-E3BB-4E5A-8C1C-6D9DCF7A6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985496"/>
            <a:ext cx="5687219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17377F8-ACA3-4C23-B8CD-869D13FD7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5" t="52500" r="47057" b="43333"/>
          <a:stretch/>
        </p:blipFill>
        <p:spPr>
          <a:xfrm>
            <a:off x="2228849" y="808174"/>
            <a:ext cx="8475355" cy="651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149522-1D00-440C-9BD7-A0E08BCC2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36" t="60000" r="30039" b="32099"/>
          <a:stretch/>
        </p:blipFill>
        <p:spPr>
          <a:xfrm>
            <a:off x="2228850" y="1521721"/>
            <a:ext cx="8475356" cy="1057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72C694-3B67-4CFF-A57F-8C2225C56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71" t="43750" r="29687" b="50000"/>
          <a:stretch/>
        </p:blipFill>
        <p:spPr>
          <a:xfrm>
            <a:off x="2228849" y="2813723"/>
            <a:ext cx="8799609" cy="8655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22DC44-7D9E-42EB-A0E3-AC6691915D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917" r="3138" b="9809"/>
          <a:stretch/>
        </p:blipFill>
        <p:spPr>
          <a:xfrm>
            <a:off x="2228850" y="3679260"/>
            <a:ext cx="879961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6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A4EBB0-B680-4A7B-BC66-45FED9A9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5750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8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B92FE0-FF30-4020-8F5B-4C3057B6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0" t="6459" r="20026" b="67708"/>
          <a:stretch/>
        </p:blipFill>
        <p:spPr>
          <a:xfrm>
            <a:off x="1057274" y="1585913"/>
            <a:ext cx="9391727" cy="29860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871A78-0982-4870-9304-4D425337F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80" t="33179" r="8820" b="19845"/>
          <a:stretch/>
        </p:blipFill>
        <p:spPr>
          <a:xfrm>
            <a:off x="963456" y="1945758"/>
            <a:ext cx="10265087" cy="41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7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5A629D-A7F6-4654-B860-5BE63441B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7" t="8942" r="14245" b="73524"/>
          <a:stretch/>
        </p:blipFill>
        <p:spPr>
          <a:xfrm>
            <a:off x="1786270" y="1860698"/>
            <a:ext cx="8965244" cy="167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5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dy300</dc:creator>
  <cp:lastModifiedBy> </cp:lastModifiedBy>
  <cp:revision>8</cp:revision>
  <dcterms:created xsi:type="dcterms:W3CDTF">2019-04-08T08:54:43Z</dcterms:created>
  <dcterms:modified xsi:type="dcterms:W3CDTF">2019-04-08T13:45:15Z</dcterms:modified>
</cp:coreProperties>
</file>