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26" y="1084221"/>
            <a:ext cx="11834947" cy="2464524"/>
          </a:xfrm>
        </p:spPr>
        <p:txBody>
          <a:bodyPr>
            <a:normAutofit fontScale="90000"/>
          </a:bodyPr>
          <a:lstStyle/>
          <a:p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phân tích ảnh ung thư da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05" y="3977640"/>
            <a:ext cx="4440780" cy="2122714"/>
          </a:xfrm>
        </p:spPr>
        <p:txBody>
          <a:bodyPr>
            <a:normAutofit/>
          </a:bodyPr>
          <a:lstStyle/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Nhóm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Quốc Anh Kiệt   15110067</a:t>
            </a: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 trọng Nghĩa   15110089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Thiên duy 15110025</a:t>
            </a:r>
          </a:p>
          <a:p>
            <a:pPr algn="l"/>
            <a:endParaRPr lang="en-US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92776"/>
            <a:ext cx="8752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ỨNG DỤNG</a:t>
            </a:r>
            <a:endParaRPr 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44" y="2009427"/>
            <a:ext cx="2677886" cy="3990714"/>
          </a:xfrm>
          <a:prstGeom prst="rect">
            <a:avLst/>
          </a:prstGeom>
        </p:spPr>
      </p:pic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16" y="2010415"/>
            <a:ext cx="3021511" cy="398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01" y="723203"/>
            <a:ext cx="825738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latin typeface="Times New Roman" panose="02020603050405020304" pitchFamily="18" charset="0"/>
                <a:ea typeface="Calibri" panose="020F0502020204030204" pitchFamily="34" charset="0"/>
              </a:rPr>
              <a:t>Phương Pháp Phân Lớp </a:t>
            </a:r>
            <a:r>
              <a:rPr lang="en-US" sz="4800">
                <a:latin typeface="Times New Roman" panose="02020603050405020304" pitchFamily="18" charset="0"/>
                <a:ea typeface="Calibri" panose="020F0502020204030204" pitchFamily="34" charset="0"/>
              </a:rPr>
              <a:t>Dữ </a:t>
            </a:r>
            <a:r>
              <a:rPr lang="en-US" sz="4800" smtClean="0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</a:p>
          <a:p>
            <a:pPr algn="ctr"/>
            <a:r>
              <a:rPr lang="en-US" sz="4800" smtClean="0">
                <a:latin typeface="Times New Roman" panose="02020603050405020304" pitchFamily="18" charset="0"/>
              </a:rPr>
              <a:t>SVN</a:t>
            </a:r>
            <a:endParaRPr lang="en-US" sz="4800"/>
          </a:p>
        </p:txBody>
      </p:sp>
      <p:pic>
        <p:nvPicPr>
          <p:cNvPr id="1026" name="Picture 2" descr="Káº¿t quáº£ hÃ¬nh áº£nh cho svm lÃ  gÃ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3" y="2292863"/>
            <a:ext cx="5039933" cy="398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svm lÃ  gÃ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3" y="2292864"/>
            <a:ext cx="4114798" cy="39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9" y="0"/>
            <a:ext cx="860842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" y="1776550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</TotalTime>
  <Words>14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Tw Cen MT</vt:lpstr>
      <vt:lpstr>Droplet</vt:lpstr>
      <vt:lpstr>Báo cáo Machine learning  Ứng dụng phân tích ảnh ung thư da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Machine learning  Ứng dụng phân tích ảnh ung thư da</dc:title>
  <dc:creator>Duy Nguyen</dc:creator>
  <cp:lastModifiedBy>Duy Nguyen</cp:lastModifiedBy>
  <cp:revision>4</cp:revision>
  <dcterms:created xsi:type="dcterms:W3CDTF">2018-10-23T18:33:26Z</dcterms:created>
  <dcterms:modified xsi:type="dcterms:W3CDTF">2018-10-23T19:15:59Z</dcterms:modified>
</cp:coreProperties>
</file>