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908897"/>
            <a:ext cx="11991703" cy="250921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 CÁO </a:t>
            </a:r>
            <a:b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MACHINE LEARING</a:t>
            </a:r>
            <a:b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PHÂN TÍCH ẢNH UNG THƯ DA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26" y="3966753"/>
            <a:ext cx="4993777" cy="2383971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7:</a:t>
            </a:r>
          </a:p>
          <a:p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THIÊN DUY-15110025</a:t>
            </a:r>
          </a:p>
          <a:p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 TRỌNG NGHĨA-15110089</a:t>
            </a:r>
          </a:p>
          <a:p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 QUỐC ANH KIỆT-15110067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8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53651"/>
            <a:ext cx="10364451" cy="1236409"/>
          </a:xfrm>
        </p:spPr>
        <p:txBody>
          <a:bodyPr>
            <a:normAutofit/>
          </a:bodyPr>
          <a:lstStyle/>
          <a:p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5737" y="2116179"/>
            <a:ext cx="81250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Dataset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9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103" y="2214694"/>
            <a:ext cx="107637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 đề tài: Ứng dụng phân tích ảnh ung thư da.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chính: phân tích ảnh da để đưa ra chẩn đoán là da bình thường hay có dấu hiệu mắc bệnh.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mong muốn: ứng dụng dự đoán được kết quả đúng khoảng 80%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1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62210"/>
            <a:ext cx="10364451" cy="1327849"/>
          </a:xfrm>
        </p:spPr>
        <p:txBody>
          <a:bodyPr>
            <a:normAutofit/>
          </a:bodyPr>
          <a:lstStyle/>
          <a:p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ANN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144" y="2214694"/>
            <a:ext cx="60500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ANN là Multi-Layer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Neural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Network.</a:t>
            </a:r>
          </a:p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của ANN bao gồm:</a:t>
            </a:r>
          </a:p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	+ 1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	+ 1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hay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  <a:p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 hoạt động:</a:t>
            </a:r>
          </a:p>
          <a:p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+Forward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</a:t>
            </a:r>
          </a:p>
          <a:p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+Backward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</a:t>
            </a:r>
          </a:p>
          <a:p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315702" y="2214694"/>
            <a:ext cx="5200703" cy="384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9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905903"/>
            <a:ext cx="10364451" cy="1118843"/>
          </a:xfrm>
        </p:spPr>
        <p:txBody>
          <a:bodyPr>
            <a:normAutofit/>
          </a:bodyPr>
          <a:lstStyle/>
          <a:p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Dataset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743" y="2188568"/>
            <a:ext cx="114953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Tên Dataset: The HAM10000 dataset, a large collection of multi-source dermatoscopic images of common pigmented skin lesions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Số lượng ảnh: 10015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Kích thước của mỗi ảnh: 600x450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Loại ảnh: ảnh màu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Số lớp: 2 lớp(ung thư và không ung thư)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Số ảnh sử dụng: 2000 ảnh train, 500 ảnh test </a:t>
            </a:r>
          </a:p>
          <a:p>
            <a:pPr algn="just"/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99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963" y="2643260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b="1" i="1" smtClean="0">
                <a:latin typeface="Curlz MT" panose="04040404050702020202" pitchFamily="82" charset="0"/>
                <a:cs typeface="Times New Roman" panose="02020603050405020304" pitchFamily="18" charset="0"/>
              </a:rPr>
              <a:t>Demo</a:t>
            </a:r>
            <a:endParaRPr lang="en-US" sz="6000" b="1" i="1">
              <a:latin typeface="Curlz MT" panose="04040404050702020202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78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837" y="2512632"/>
            <a:ext cx="10364451" cy="1596177"/>
          </a:xfrm>
        </p:spPr>
        <p:txBody>
          <a:bodyPr/>
          <a:lstStyle/>
          <a:p>
            <a:r>
              <a:rPr lang="en-US" sz="5500" b="1" i="1" smtClean="0">
                <a:solidFill>
                  <a:srgbClr val="002060"/>
                </a:solidFill>
                <a:latin typeface="Curlz MT" panose="04040404050702020202" pitchFamily="82" charset="0"/>
                <a:cs typeface="Times New Roman" panose="02020603050405020304" pitchFamily="18" charset="0"/>
              </a:rPr>
              <a:t>Cảm ơn thầy đã lắng nghe!</a:t>
            </a:r>
            <a:endParaRPr lang="en-US" sz="5500" b="1" i="1">
              <a:solidFill>
                <a:srgbClr val="002060"/>
              </a:solidFill>
              <a:latin typeface="Curlz MT" panose="04040404050702020202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67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49</TotalTime>
  <Words>172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Curlz MT</vt:lpstr>
      <vt:lpstr>Times New Roman</vt:lpstr>
      <vt:lpstr>Tw Cen MT</vt:lpstr>
      <vt:lpstr>Droplet</vt:lpstr>
      <vt:lpstr>BÁO CÁO  MACHINE LEARING ỨNG DỤNG PHÂN TÍCH ẢNH UNG THƯ DA</vt:lpstr>
      <vt:lpstr>Nội dung báo cáo</vt:lpstr>
      <vt:lpstr>Giới thiệu đề tài</vt:lpstr>
      <vt:lpstr>Thuật toán ANN</vt:lpstr>
      <vt:lpstr>Mô tả Dataset</vt:lpstr>
      <vt:lpstr>Demo</vt:lpstr>
      <vt:lpstr>Cảm ơn thầy đã lắng nghe!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 MACHINE LEARING ỨNG DỤNG PHÂN TÍCH ẢNH UNG THƯ DA</dc:title>
  <dc:creator>Duy Nguyen</dc:creator>
  <cp:lastModifiedBy>Duy Nguyen</cp:lastModifiedBy>
  <cp:revision>6</cp:revision>
  <dcterms:created xsi:type="dcterms:W3CDTF">2018-12-18T03:30:16Z</dcterms:created>
  <dcterms:modified xsi:type="dcterms:W3CDTF">2018-12-18T04:19:42Z</dcterms:modified>
</cp:coreProperties>
</file>