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media/image7.jpg" ContentType="image/jpeg"/>
  <Override PartName="/ppt/media/image11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471" r:id="rId2"/>
    <p:sldId id="2395" r:id="rId3"/>
    <p:sldId id="2468" r:id="rId4"/>
    <p:sldId id="2391" r:id="rId5"/>
    <p:sldId id="2485" r:id="rId6"/>
    <p:sldId id="2486" r:id="rId7"/>
    <p:sldId id="2479" r:id="rId8"/>
    <p:sldId id="2480" r:id="rId9"/>
    <p:sldId id="2481" r:id="rId10"/>
    <p:sldId id="2482" r:id="rId11"/>
    <p:sldId id="2483" r:id="rId12"/>
    <p:sldId id="2431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54" userDrawn="1">
          <p15:clr>
            <a:srgbClr val="A4A3A4"/>
          </p15:clr>
        </p15:guide>
        <p15:guide id="18" pos="14302" userDrawn="1">
          <p15:clr>
            <a:srgbClr val="A4A3A4"/>
          </p15:clr>
        </p15:guide>
        <p15:guide id="21" orient="horz" pos="4296" userDrawn="1">
          <p15:clr>
            <a:srgbClr val="A4A3A4"/>
          </p15:clr>
        </p15:guide>
        <p15:guide id="22" pos="10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F8F8F8"/>
    <a:srgbClr val="000000"/>
    <a:srgbClr val="B8BBC1"/>
    <a:srgbClr val="F4F3F5"/>
    <a:srgbClr val="F3F3F3"/>
    <a:srgbClr val="FAF8FC"/>
    <a:srgbClr val="AA8A78"/>
    <a:srgbClr val="55677C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0" autoAdjust="0"/>
    <p:restoredTop sz="96074" autoAdjust="0"/>
  </p:normalViewPr>
  <p:slideViewPr>
    <p:cSldViewPr snapToGrid="0" snapToObjects="1">
      <p:cViewPr>
        <p:scale>
          <a:sx n="50" d="100"/>
          <a:sy n="50" d="100"/>
        </p:scale>
        <p:origin x="126" y="306"/>
      </p:cViewPr>
      <p:guideLst>
        <p:guide pos="7654"/>
        <p:guide pos="14302"/>
        <p:guide orient="horz" pos="4296"/>
        <p:guide pos="10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963410" y="1451867"/>
            <a:ext cx="10359390" cy="67577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1" r:id="rId6"/>
    <p:sldLayoutId id="2147483949" r:id="rId7"/>
    <p:sldLayoutId id="2147483950" r:id="rId8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banhoa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90562" y="4232684"/>
            <a:ext cx="14910732" cy="7697839"/>
            <a:chOff x="8774614" y="4232684"/>
            <a:chExt cx="14910732" cy="7697839"/>
          </a:xfrm>
        </p:grpSpPr>
        <p:sp>
          <p:nvSpPr>
            <p:cNvPr id="10" name="TextBox 9"/>
            <p:cNvSpPr txBox="1"/>
            <p:nvPr/>
          </p:nvSpPr>
          <p:spPr>
            <a:xfrm>
              <a:off x="8774614" y="4232684"/>
              <a:ext cx="6814239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3900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93579" y="10262053"/>
              <a:ext cx="11091767" cy="166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pc="600" dirty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T&amp;G: 15110128-NGUYỄN DUY THIÊN</a:t>
              </a:r>
            </a:p>
            <a:p>
              <a:pPr algn="ctr">
                <a:lnSpc>
                  <a:spcPct val="150000"/>
                </a:lnSpc>
              </a:pPr>
              <a:r>
                <a:rPr lang="en-US" spc="600" dirty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     15110123-LÊ HOÀNG GIANG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5492C3-5182-44C8-8C1C-5D1BCEAE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22" y="5535154"/>
            <a:ext cx="7321005" cy="2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43687" y="527750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18423-6708-4BB6-BA45-D169917602EF}"/>
              </a:ext>
            </a:extLst>
          </p:cNvPr>
          <p:cNvSpPr/>
          <p:nvPr/>
        </p:nvSpPr>
        <p:spPr>
          <a:xfrm>
            <a:off x="8357007" y="8209866"/>
            <a:ext cx="7663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https://shopbanhoa.herokuapp.com/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2010EA2-D2B3-4AC7-B6AF-22F1D8AAD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50" y="327728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43687" y="527750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Những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khó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khăn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43141-ABEB-4E79-9F76-7DAC6CCCEB64}"/>
              </a:ext>
            </a:extLst>
          </p:cNvPr>
          <p:cNvSpPr txBox="1"/>
          <p:nvPr/>
        </p:nvSpPr>
        <p:spPr>
          <a:xfrm>
            <a:off x="2979659" y="6312710"/>
            <a:ext cx="5010603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Montserrat Light" charset="0"/>
                <a:ea typeface="Montserrat Light" charset="0"/>
                <a:cs typeface="Montserrat Light" charset="0"/>
              </a:rPr>
              <a:t>Chưa từng làm về đề tài nên chưa đáp ứng nhu cầu thực tế.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64A88-9F8B-4119-A0CB-C74E064B65B5}"/>
              </a:ext>
            </a:extLst>
          </p:cNvPr>
          <p:cNvSpPr txBox="1"/>
          <p:nvPr/>
        </p:nvSpPr>
        <p:spPr>
          <a:xfrm>
            <a:off x="9683524" y="6363496"/>
            <a:ext cx="5010603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Montserrat Light" charset="0"/>
                <a:ea typeface="Montserrat Light" charset="0"/>
                <a:cs typeface="Montserrat Light" charset="0"/>
              </a:rPr>
              <a:t>Thời gian làm sản phẩm thực tế trong 2 tháng.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B9FA-A151-4B4D-9EE7-E6D045A45200}"/>
              </a:ext>
            </a:extLst>
          </p:cNvPr>
          <p:cNvSpPr txBox="1"/>
          <p:nvPr/>
        </p:nvSpPr>
        <p:spPr>
          <a:xfrm>
            <a:off x="16278835" y="6366736"/>
            <a:ext cx="5010603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Montserrat Light" charset="0"/>
                <a:ea typeface="Montserrat Light" charset="0"/>
                <a:cs typeface="Montserrat Light" charset="0"/>
              </a:rPr>
              <a:t>T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iếng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anh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cũng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là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một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khó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khăn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khi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đọc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 docs</a:t>
            </a:r>
            <a:r>
              <a:rPr lang="vi-VN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Montserrat Light" charset="0"/>
                <a:ea typeface="Montserrat Light" charset="0"/>
                <a:cs typeface="Montserrat Light" charset="0"/>
              </a:rPr>
              <a:t>Thời gian chủ yếu là học hỏi trên mạng.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95117-3259-4C1B-A12D-ABDB63C3E831}"/>
              </a:ext>
            </a:extLst>
          </p:cNvPr>
          <p:cNvSpPr/>
          <p:nvPr/>
        </p:nvSpPr>
        <p:spPr>
          <a:xfrm>
            <a:off x="2979659" y="5384116"/>
            <a:ext cx="5119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4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Chưa có kinh nghiệm</a:t>
            </a:r>
            <a:endParaRPr lang="en-US" sz="4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7D9D71-592A-468C-99EF-016FB9572DD4}"/>
              </a:ext>
            </a:extLst>
          </p:cNvPr>
          <p:cNvSpPr/>
          <p:nvPr/>
        </p:nvSpPr>
        <p:spPr>
          <a:xfrm>
            <a:off x="9683524" y="5384114"/>
            <a:ext cx="36487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4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Thời gian ngắn</a:t>
            </a:r>
            <a:endParaRPr lang="en-US" sz="4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08E80-0D95-46AD-ABD3-DABFBC51FC5A}"/>
              </a:ext>
            </a:extLst>
          </p:cNvPr>
          <p:cNvSpPr/>
          <p:nvPr/>
        </p:nvSpPr>
        <p:spPr>
          <a:xfrm>
            <a:off x="16278835" y="5384114"/>
            <a:ext cx="3842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4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Thiếu kiến thức</a:t>
            </a:r>
            <a:endParaRPr lang="en-US" sz="4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6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7048500" y="7809376"/>
            <a:ext cx="94493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11408027" y="3885878"/>
            <a:ext cx="1545973" cy="1889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2DA28-1DE0-4C1C-80C8-2619DD0A4E28}"/>
              </a:ext>
            </a:extLst>
          </p:cNvPr>
          <p:cNvSpPr/>
          <p:nvPr/>
        </p:nvSpPr>
        <p:spPr>
          <a:xfrm>
            <a:off x="7879779" y="5906625"/>
            <a:ext cx="86180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9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</a:t>
            </a:r>
            <a:r>
              <a:rPr lang="en-US" sz="9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hank </a:t>
            </a:r>
            <a:r>
              <a:rPr lang="vi-VN" sz="9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Y</a:t>
            </a:r>
            <a:r>
              <a:rPr lang="en-US" sz="96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ou</a:t>
            </a:r>
            <a:r>
              <a:rPr lang="vi-VN" sz="9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</a:t>
            </a:r>
            <a:endParaRPr lang="en-US" sz="9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Shape 2943">
            <a:extLst>
              <a:ext uri="{FF2B5EF4-FFF2-40B4-BE49-F238E27FC236}">
                <a16:creationId xmlns:a16="http://schemas.microsoft.com/office/drawing/2014/main" id="{B00996E2-B23B-4454-93E8-58343DF95595}"/>
              </a:ext>
            </a:extLst>
          </p:cNvPr>
          <p:cNvSpPr/>
          <p:nvPr/>
        </p:nvSpPr>
        <p:spPr>
          <a:xfrm>
            <a:off x="14462776" y="5906625"/>
            <a:ext cx="1253474" cy="155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68496" y="2759839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Công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nghệ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sử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dụng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226" y="5077277"/>
            <a:ext cx="5631603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MERN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8496" y="6038045"/>
            <a:ext cx="887250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Sử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dụng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công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nghệ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MERN (MongoDB, Express, React, Nodejs):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Montserrat Light" charset="0"/>
                <a:ea typeface="Montserrat Light" charset="0"/>
                <a:cs typeface="Montserrat Light" charset="0"/>
              </a:rPr>
              <a:t>MongoDB quản trị cơ sở dữ liệu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Express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là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một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framework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cho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Nodejs.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React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là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vi-VN" sz="2400" dirty="0">
                <a:latin typeface="Montserrat Light" charset="0"/>
                <a:ea typeface="Montserrat Light" charset="0"/>
                <a:cs typeface="Montserrat Light" charset="0"/>
              </a:rPr>
              <a:t>thư viện JavaScript để xây dựng giao diện người dung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Node.js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hệ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thống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phần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mềm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12A546-A7E3-41D4-B24E-3388910EA5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-23130" r="10316" b="-23130"/>
          <a:stretch/>
        </p:blipFill>
        <p:spPr>
          <a:xfrm>
            <a:off x="11430000" y="0"/>
            <a:ext cx="12947650" cy="13715999"/>
          </a:xfr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62835" y="2062487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Các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tính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năng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160" y="3563305"/>
            <a:ext cx="563160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2260" y="10308466"/>
            <a:ext cx="5383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Entrepreneurial activities differ substantially depending on the type of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6550" y="9747079"/>
            <a:ext cx="285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Đăng nhập / Đăng ký</a:t>
            </a:r>
            <a:endParaRPr lang="en-US" sz="2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0080" y="10308466"/>
            <a:ext cx="5383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Entrepreneurial activities differ substantially depending on the type of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347" y="9747079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Add to cart</a:t>
            </a:r>
            <a:endParaRPr lang="en-US" sz="2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44606" y="10308466"/>
            <a:ext cx="5383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Entrepreneurial activities differ substantially depending on the type of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88846" y="9747079"/>
            <a:ext cx="3295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Checkout Offline/Online</a:t>
            </a:r>
            <a:endParaRPr lang="en-US" sz="24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5D0586-C0D3-4E4A-B4F6-5334D42B3BE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84" t="-1241" r="-7638" b="16719"/>
          <a:stretch/>
        </p:blipFill>
        <p:spPr>
          <a:xfrm>
            <a:off x="1981200" y="5158739"/>
            <a:ext cx="6461760" cy="4023361"/>
          </a:xfrm>
          <a:solidFill>
            <a:srgbClr val="FFFFFF"/>
          </a:solidFill>
          <a:ln>
            <a:solidFill>
              <a:schemeClr val="accent1"/>
            </a:solidFill>
          </a:ln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ADAF16-A123-4511-BCAD-8286B1BECE5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48" b="-4561"/>
          <a:stretch/>
        </p:blipFill>
        <p:spPr>
          <a:xfrm>
            <a:off x="9027855" y="5158739"/>
            <a:ext cx="6461760" cy="4023361"/>
          </a:xfrm>
          <a:solidFill>
            <a:srgbClr val="FFFFFF"/>
          </a:solidFill>
          <a:ln>
            <a:solidFill>
              <a:schemeClr val="accent1"/>
            </a:solidFill>
          </a:ln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033C998-B326-4764-BA37-37E0FE14744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t="-15802" r="-758" b="-15802"/>
          <a:stretch/>
        </p:blipFill>
        <p:spPr>
          <a:xfrm>
            <a:off x="16074510" y="5158739"/>
            <a:ext cx="6461760" cy="4023361"/>
          </a:xfrm>
          <a:solidFill>
            <a:srgbClr val="FFFFFF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16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991397" y="8157417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erformance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91397" y="9499017"/>
            <a:ext cx="563160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Hiệu suất</a:t>
            </a:r>
            <a:endParaRPr lang="en-US" sz="1800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1396" y="10085924"/>
            <a:ext cx="1011827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400" dirty="0">
                <a:latin typeface="Montserrat Light" charset="0"/>
                <a:ea typeface="Montserrat Light" charset="0"/>
                <a:cs typeface="Montserrat Light" charset="0"/>
              </a:rPr>
              <a:t>Ứng dụng có thể chạy trên các trình duyệt sau: Chorme, Mozilafirefox, Safari.</a:t>
            </a:r>
          </a:p>
          <a:p>
            <a:pPr algn="just">
              <a:lnSpc>
                <a:spcPct val="150000"/>
              </a:lnSpc>
            </a:pPr>
            <a:r>
              <a:rPr lang="vi-VN" sz="2400" dirty="0">
                <a:latin typeface="Montserrat Light" charset="0"/>
                <a:ea typeface="Montserrat Light" charset="0"/>
                <a:cs typeface="Montserrat Light" charset="0"/>
              </a:rPr>
              <a:t>Hệ thống có khả năng đáp ứng tối thiểu 100 người cùng một lúc, tốc độ load màng hình tối đa 15s</a:t>
            </a: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7293C2-E21D-420F-A173-7F1AA54EC8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9" t="-2151" r="-1648"/>
          <a:stretch/>
        </p:blipFill>
        <p:spPr>
          <a:xfrm>
            <a:off x="7352907" y="266701"/>
            <a:ext cx="14131477" cy="65913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1935FE-225C-48AB-BA4B-0DA05931F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72" y="5226133"/>
            <a:ext cx="2143125" cy="2143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6AAAF7-1AFD-450E-B31B-368720AB84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32" y="7038590"/>
            <a:ext cx="2522825" cy="2522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A0BA71-E312-4DCE-9CD0-0D85B79142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00" y="9719238"/>
            <a:ext cx="4344557" cy="32584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B76153-22E0-4F28-87F6-4EA402DC9FC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2" y="8665249"/>
            <a:ext cx="2732381" cy="26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DA3CCD-6583-4CFB-806E-FD5053615FF3}"/>
              </a:ext>
            </a:extLst>
          </p:cNvPr>
          <p:cNvSpPr txBox="1"/>
          <p:nvPr/>
        </p:nvSpPr>
        <p:spPr>
          <a:xfrm>
            <a:off x="2609483" y="449573"/>
            <a:ext cx="10553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U</a:t>
            </a:r>
            <a:r>
              <a:rPr lang="en-US" sz="66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secase</a:t>
            </a:r>
            <a:endParaRPr lang="en-US" sz="66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651A4F-0D14-436C-A80D-FE676A98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43" y="2165040"/>
            <a:ext cx="21338163" cy="109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48681-6FF8-49F8-90F7-2899D2939966}"/>
              </a:ext>
            </a:extLst>
          </p:cNvPr>
          <p:cNvSpPr txBox="1"/>
          <p:nvPr/>
        </p:nvSpPr>
        <p:spPr>
          <a:xfrm>
            <a:off x="2571383" y="507690"/>
            <a:ext cx="10553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b="1" spc="600" dirty="0">
                <a:solidFill>
                  <a:schemeClr val="tx2">
                    <a:lumMod val="75000"/>
                    <a:lumOff val="25000"/>
                  </a:schemeClr>
                </a:solidFill>
                <a:latin typeface="Playfair Display SC" charset="0"/>
                <a:ea typeface="Playfair Display SC" charset="0"/>
                <a:cs typeface="Playfair Display SC" charset="0"/>
              </a:rPr>
              <a:t>Activity diagram</a:t>
            </a:r>
            <a:endParaRPr lang="en-US" sz="6600" b="1" spc="600" dirty="0">
              <a:solidFill>
                <a:schemeClr val="tx2">
                  <a:lumMod val="75000"/>
                  <a:lumOff val="25000"/>
                </a:schemeClr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51BFE-056A-469E-AEA5-EA9983AD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39" y="1710936"/>
            <a:ext cx="19635771" cy="111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0B1195-0E73-44DA-8070-99C61159E839}"/>
              </a:ext>
            </a:extLst>
          </p:cNvPr>
          <p:cNvSpPr txBox="1"/>
          <p:nvPr/>
        </p:nvSpPr>
        <p:spPr>
          <a:xfrm>
            <a:off x="2801144" y="327251"/>
            <a:ext cx="1055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0" b="1" spc="600" dirty="0">
                <a:solidFill>
                  <a:schemeClr val="tx2">
                    <a:lumMod val="75000"/>
                    <a:lumOff val="25000"/>
                  </a:schemeClr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Client</a:t>
            </a:r>
            <a:endParaRPr lang="en-US" sz="8000" b="1" spc="600" dirty="0">
              <a:solidFill>
                <a:schemeClr val="tx2">
                  <a:lumMod val="75000"/>
                  <a:lumOff val="25000"/>
                </a:schemeClr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65AA08-7E47-4B6B-B426-CC593551B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6" y="2724150"/>
            <a:ext cx="21427957" cy="88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0074-A2A7-4AA4-ACD0-BC2657047CE2}"/>
              </a:ext>
            </a:extLst>
          </p:cNvPr>
          <p:cNvSpPr txBox="1"/>
          <p:nvPr/>
        </p:nvSpPr>
        <p:spPr>
          <a:xfrm>
            <a:off x="2629694" y="332013"/>
            <a:ext cx="1055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0" b="1" spc="600" dirty="0">
                <a:solidFill>
                  <a:schemeClr val="tx2">
                    <a:lumMod val="75000"/>
                    <a:lumOff val="25000"/>
                  </a:schemeClr>
                </a:solidFill>
                <a:latin typeface="Playfair Display SC" charset="0"/>
                <a:ea typeface="Playfair Display SC" charset="0"/>
                <a:cs typeface="Playfair Display SC" charset="0"/>
              </a:rPr>
              <a:t>Server</a:t>
            </a:r>
            <a:endParaRPr lang="en-US" sz="8000" b="1" spc="600" dirty="0">
              <a:solidFill>
                <a:schemeClr val="tx2">
                  <a:lumMod val="75000"/>
                  <a:lumOff val="25000"/>
                </a:schemeClr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06260-CD13-4FC4-B7AF-C62E3B48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3" y="2459779"/>
            <a:ext cx="21361203" cy="96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03140" y="519702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Thiết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kế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dữ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</a:t>
            </a:r>
            <a:r>
              <a:rPr lang="en-US" sz="6000" b="1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liệu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46CB7-F5A7-44BB-9CC1-519B35B8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2" y="3238500"/>
            <a:ext cx="15347098" cy="82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89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32006</TotalTime>
  <Words>242</Words>
  <Application>Microsoft Office PowerPoint</Application>
  <PresentationFormat>Custom</PresentationFormat>
  <Paragraphs>42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 Light</vt:lpstr>
      <vt:lpstr>Gill Sans</vt:lpstr>
      <vt:lpstr>Lato Light</vt:lpstr>
      <vt:lpstr>Montserrat</vt:lpstr>
      <vt:lpstr>Montserrat Hairline</vt:lpstr>
      <vt:lpstr>Montserrat Light</vt:lpstr>
      <vt:lpstr>Montserrat Semi</vt:lpstr>
      <vt:lpstr>Playfair Display SC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Slidedizer Presentation</dc:title>
  <dc:subject>Awesome PPT</dc:subject>
  <dc:creator>Slidedizer Co.</dc:creator>
  <cp:keywords>Awesome PPT</cp:keywords>
  <dc:description>Awesome PPT</dc:description>
  <cp:lastModifiedBy>key46</cp:lastModifiedBy>
  <cp:revision>6250</cp:revision>
  <dcterms:created xsi:type="dcterms:W3CDTF">2014-11-12T21:47:38Z</dcterms:created>
  <dcterms:modified xsi:type="dcterms:W3CDTF">2018-12-12T05:05:32Z</dcterms:modified>
  <cp:category>Awesome PPT</cp:category>
</cp:coreProperties>
</file>