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5" r:id="rId8"/>
    <p:sldId id="263" r:id="rId9"/>
    <p:sldId id="264" r:id="rId10"/>
    <p:sldId id="266" r:id="rId11"/>
    <p:sldId id="273" r:id="rId12"/>
    <p:sldId id="267" r:id="rId13"/>
    <p:sldId id="268" r:id="rId14"/>
    <p:sldId id="269" r:id="rId15"/>
    <p:sldId id="271" r:id="rId16"/>
    <p:sldId id="272" r:id="rId17"/>
    <p:sldId id="274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4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800A37-19C3-4393-A7C9-294EEE839D83}" type="doc">
      <dgm:prSet loTypeId="urn:microsoft.com/office/officeart/2005/8/layout/hList9" loCatId="list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FC570790-6DD6-4305-93FD-EE144CA75DD7}">
      <dgm:prSet phldrT="[Text]"/>
      <dgm:spPr/>
      <dgm:t>
        <a:bodyPr/>
        <a:lstStyle/>
        <a:p>
          <a:pPr algn="ctr"/>
          <a:r>
            <a:rPr lang="en-US" b="1" dirty="0">
              <a:latin typeface="Book Antiqua" panose="02040602050305030304" pitchFamily="18" charset="0"/>
              <a:ea typeface="Cambria Math" panose="02040503050406030204" pitchFamily="18" charset="0"/>
            </a:rPr>
            <a:t>1</a:t>
          </a:r>
        </a:p>
      </dgm:t>
    </dgm:pt>
    <dgm:pt modelId="{2112D8D5-4A10-4834-8802-F3EDCE2140DC}" type="parTrans" cxnId="{43886EA7-7011-4447-8514-794669B0D3ED}">
      <dgm:prSet/>
      <dgm:spPr/>
      <dgm:t>
        <a:bodyPr/>
        <a:lstStyle/>
        <a:p>
          <a:pPr algn="ctr"/>
          <a:endParaRPr lang="en-US" b="1">
            <a:latin typeface="Book Antiqua" panose="02040602050305030304" pitchFamily="18" charset="0"/>
            <a:ea typeface="Cambria Math" panose="02040503050406030204" pitchFamily="18" charset="0"/>
          </a:endParaRPr>
        </a:p>
      </dgm:t>
    </dgm:pt>
    <dgm:pt modelId="{58791871-9E9A-4BEF-A550-EE355F2B8BB8}" type="sibTrans" cxnId="{43886EA7-7011-4447-8514-794669B0D3ED}">
      <dgm:prSet/>
      <dgm:spPr/>
      <dgm:t>
        <a:bodyPr/>
        <a:lstStyle/>
        <a:p>
          <a:pPr algn="ctr"/>
          <a:endParaRPr lang="en-US" b="1">
            <a:latin typeface="Book Antiqua" panose="02040602050305030304" pitchFamily="18" charset="0"/>
            <a:ea typeface="Cambria Math" panose="02040503050406030204" pitchFamily="18" charset="0"/>
          </a:endParaRPr>
        </a:p>
      </dgm:t>
    </dgm:pt>
    <dgm:pt modelId="{16C9BF47-78A3-469C-9E51-D81223389567}">
      <dgm:prSet phldrT="[Text]"/>
      <dgm:spPr/>
      <dgm:t>
        <a:bodyPr/>
        <a:lstStyle/>
        <a:p>
          <a:pPr algn="ctr"/>
          <a:r>
            <a:rPr lang="en-US" b="1" dirty="0">
              <a:latin typeface="Book Antiqua" panose="02040602050305030304" pitchFamily="18" charset="0"/>
              <a:ea typeface="Cambria Math" panose="02040503050406030204" pitchFamily="18" charset="0"/>
            </a:rPr>
            <a:t>2</a:t>
          </a:r>
        </a:p>
      </dgm:t>
    </dgm:pt>
    <dgm:pt modelId="{1EB9AB56-13A6-47B4-B0B3-683CEF241B4D}" type="parTrans" cxnId="{7A70E405-47E6-462D-82B7-BF87B9227C3C}">
      <dgm:prSet/>
      <dgm:spPr/>
      <dgm:t>
        <a:bodyPr/>
        <a:lstStyle/>
        <a:p>
          <a:pPr algn="ctr"/>
          <a:endParaRPr lang="en-US" b="1">
            <a:latin typeface="Book Antiqua" panose="02040602050305030304" pitchFamily="18" charset="0"/>
            <a:ea typeface="Cambria Math" panose="02040503050406030204" pitchFamily="18" charset="0"/>
          </a:endParaRPr>
        </a:p>
      </dgm:t>
    </dgm:pt>
    <dgm:pt modelId="{9C147ACB-1A40-430C-819E-85F6FC8F3AA6}" type="sibTrans" cxnId="{7A70E405-47E6-462D-82B7-BF87B9227C3C}">
      <dgm:prSet/>
      <dgm:spPr/>
      <dgm:t>
        <a:bodyPr/>
        <a:lstStyle/>
        <a:p>
          <a:pPr algn="ctr"/>
          <a:endParaRPr lang="en-US" b="1">
            <a:latin typeface="Book Antiqua" panose="02040602050305030304" pitchFamily="18" charset="0"/>
            <a:ea typeface="Cambria Math" panose="02040503050406030204" pitchFamily="18" charset="0"/>
          </a:endParaRPr>
        </a:p>
      </dgm:t>
    </dgm:pt>
    <dgm:pt modelId="{9E88A2A6-AD0C-4041-903E-7D30122B1360}">
      <dgm:prSet phldrT="[Text]"/>
      <dgm:spPr/>
      <dgm:t>
        <a:bodyPr/>
        <a:lstStyle/>
        <a:p>
          <a:pPr algn="ctr"/>
          <a:r>
            <a:rPr lang="en-US" b="1" dirty="0">
              <a:latin typeface="Book Antiqua" panose="02040602050305030304" pitchFamily="18" charset="0"/>
              <a:ea typeface="Cambria Math" panose="02040503050406030204" pitchFamily="18" charset="0"/>
            </a:rPr>
            <a:t>3</a:t>
          </a:r>
        </a:p>
      </dgm:t>
    </dgm:pt>
    <dgm:pt modelId="{C4AFCA86-DDFB-499D-B57E-A060161F7186}" type="parTrans" cxnId="{DDD43CD1-EB2B-4769-80DE-10B252B44238}">
      <dgm:prSet/>
      <dgm:spPr/>
      <dgm:t>
        <a:bodyPr/>
        <a:lstStyle/>
        <a:p>
          <a:pPr algn="ctr"/>
          <a:endParaRPr lang="en-US" b="1">
            <a:latin typeface="Book Antiqua" panose="02040602050305030304" pitchFamily="18" charset="0"/>
            <a:ea typeface="Cambria Math" panose="02040503050406030204" pitchFamily="18" charset="0"/>
          </a:endParaRPr>
        </a:p>
      </dgm:t>
    </dgm:pt>
    <dgm:pt modelId="{336B5FFD-DBD6-483A-BC35-8F7A1CB095BB}" type="sibTrans" cxnId="{DDD43CD1-EB2B-4769-80DE-10B252B44238}">
      <dgm:prSet/>
      <dgm:spPr/>
      <dgm:t>
        <a:bodyPr/>
        <a:lstStyle/>
        <a:p>
          <a:pPr algn="ctr"/>
          <a:endParaRPr lang="en-US" b="1">
            <a:latin typeface="Book Antiqua" panose="02040602050305030304" pitchFamily="18" charset="0"/>
            <a:ea typeface="Cambria Math" panose="02040503050406030204" pitchFamily="18" charset="0"/>
          </a:endParaRPr>
        </a:p>
      </dgm:t>
    </dgm:pt>
    <dgm:pt modelId="{76F0A569-1D2F-4480-8E05-E28B84573803}">
      <dgm:prSet phldrT="[Text]"/>
      <dgm:spPr/>
      <dgm:t>
        <a:bodyPr/>
        <a:lstStyle/>
        <a:p>
          <a:pPr algn="ctr"/>
          <a:r>
            <a:rPr lang="en-US" b="1" dirty="0">
              <a:latin typeface="Book Antiqua" panose="02040602050305030304" pitchFamily="18" charset="0"/>
              <a:ea typeface="Cambria Math" panose="02040503050406030204" pitchFamily="18" charset="0"/>
            </a:rPr>
            <a:t>4</a:t>
          </a:r>
        </a:p>
      </dgm:t>
    </dgm:pt>
    <dgm:pt modelId="{0A1A5D44-B7F6-44D9-BB0F-81B79A04E913}" type="parTrans" cxnId="{E4D331CD-4A66-428A-8252-1604D66D1DB7}">
      <dgm:prSet/>
      <dgm:spPr/>
      <dgm:t>
        <a:bodyPr/>
        <a:lstStyle/>
        <a:p>
          <a:pPr algn="ctr"/>
          <a:endParaRPr lang="en-US" b="1">
            <a:latin typeface="Book Antiqua" panose="02040602050305030304" pitchFamily="18" charset="0"/>
            <a:ea typeface="Cambria Math" panose="02040503050406030204" pitchFamily="18" charset="0"/>
          </a:endParaRPr>
        </a:p>
      </dgm:t>
    </dgm:pt>
    <dgm:pt modelId="{0CA44935-BB76-4A69-BD7B-5478FC10F6B5}" type="sibTrans" cxnId="{E4D331CD-4A66-428A-8252-1604D66D1DB7}">
      <dgm:prSet/>
      <dgm:spPr/>
      <dgm:t>
        <a:bodyPr/>
        <a:lstStyle/>
        <a:p>
          <a:pPr algn="ctr"/>
          <a:endParaRPr lang="en-US" b="1">
            <a:latin typeface="Book Antiqua" panose="02040602050305030304" pitchFamily="18" charset="0"/>
            <a:ea typeface="Cambria Math" panose="02040503050406030204" pitchFamily="18" charset="0"/>
          </a:endParaRPr>
        </a:p>
      </dgm:t>
    </dgm:pt>
    <dgm:pt modelId="{466E3369-4C77-4340-AF81-2F5EAC6939BD}">
      <dgm:prSet/>
      <dgm:spPr/>
      <dgm:t>
        <a:bodyPr/>
        <a:lstStyle/>
        <a:p>
          <a:pPr algn="ctr"/>
          <a:r>
            <a:rPr lang="en-US" b="1" dirty="0" err="1">
              <a:latin typeface="Book Antiqua" panose="02040602050305030304" pitchFamily="18" charset="0"/>
              <a:ea typeface="Cambria Math" panose="02040503050406030204" pitchFamily="18" charset="0"/>
            </a:rPr>
            <a:t>Tổng</a:t>
          </a:r>
          <a:r>
            <a:rPr lang="en-US" b="1" dirty="0">
              <a:latin typeface="Book Antiqua" panose="02040602050305030304" pitchFamily="18" charset="0"/>
              <a:ea typeface="Cambria Math" panose="02040503050406030204" pitchFamily="18" charset="0"/>
            </a:rPr>
            <a:t> </a:t>
          </a:r>
          <a:r>
            <a:rPr lang="en-US" b="1" dirty="0" err="1">
              <a:latin typeface="Book Antiqua" panose="02040602050305030304" pitchFamily="18" charset="0"/>
              <a:ea typeface="Cambria Math" panose="02040503050406030204" pitchFamily="18" charset="0"/>
            </a:rPr>
            <a:t>quan</a:t>
          </a:r>
          <a:r>
            <a:rPr lang="en-US" b="1" dirty="0">
              <a:latin typeface="Book Antiqua" panose="02040602050305030304" pitchFamily="18" charset="0"/>
              <a:ea typeface="Cambria Math" panose="02040503050406030204" pitchFamily="18" charset="0"/>
            </a:rPr>
            <a:t> </a:t>
          </a:r>
          <a:r>
            <a:rPr lang="en-US" b="1" dirty="0" err="1">
              <a:latin typeface="Book Antiqua" panose="02040602050305030304" pitchFamily="18" charset="0"/>
              <a:ea typeface="Cambria Math" panose="02040503050406030204" pitchFamily="18" charset="0"/>
            </a:rPr>
            <a:t>về</a:t>
          </a:r>
          <a:r>
            <a:rPr lang="en-US" b="1" dirty="0">
              <a:latin typeface="Book Antiqua" panose="02040602050305030304" pitchFamily="18" charset="0"/>
              <a:ea typeface="Cambria Math" panose="02040503050406030204" pitchFamily="18" charset="0"/>
            </a:rPr>
            <a:t> </a:t>
          </a:r>
          <a:r>
            <a:rPr lang="en-US" b="1" dirty="0" err="1">
              <a:latin typeface="Book Antiqua" panose="02040602050305030304" pitchFamily="18" charset="0"/>
              <a:ea typeface="Cambria Math" panose="02040503050406030204" pitchFamily="18" charset="0"/>
            </a:rPr>
            <a:t>thuật</a:t>
          </a:r>
          <a:r>
            <a:rPr lang="en-US" b="1" dirty="0">
              <a:latin typeface="Book Antiqua" panose="02040602050305030304" pitchFamily="18" charset="0"/>
              <a:ea typeface="Cambria Math" panose="02040503050406030204" pitchFamily="18" charset="0"/>
            </a:rPr>
            <a:t> </a:t>
          </a:r>
          <a:r>
            <a:rPr lang="en-US" b="1" dirty="0" err="1">
              <a:latin typeface="Book Antiqua" panose="02040602050305030304" pitchFamily="18" charset="0"/>
              <a:ea typeface="Cambria Math" panose="02040503050406030204" pitchFamily="18" charset="0"/>
            </a:rPr>
            <a:t>toán</a:t>
          </a:r>
          <a:r>
            <a:rPr lang="en-US" b="1" dirty="0">
              <a:latin typeface="Book Antiqua" panose="02040602050305030304" pitchFamily="18" charset="0"/>
              <a:ea typeface="Cambria Math" panose="02040503050406030204" pitchFamily="18" charset="0"/>
            </a:rPr>
            <a:t> Naïve Bayes</a:t>
          </a:r>
        </a:p>
      </dgm:t>
    </dgm:pt>
    <dgm:pt modelId="{61AA422E-D0C7-4670-9F17-3189130B4D6A}" type="parTrans" cxnId="{2B55F2DD-B9F5-4F67-BBD1-84CDC0A6929F}">
      <dgm:prSet/>
      <dgm:spPr/>
      <dgm:t>
        <a:bodyPr/>
        <a:lstStyle/>
        <a:p>
          <a:pPr algn="ctr"/>
          <a:endParaRPr lang="en-US" b="1">
            <a:latin typeface="Book Antiqua" panose="02040602050305030304" pitchFamily="18" charset="0"/>
            <a:ea typeface="Cambria Math" panose="02040503050406030204" pitchFamily="18" charset="0"/>
          </a:endParaRPr>
        </a:p>
      </dgm:t>
    </dgm:pt>
    <dgm:pt modelId="{C2F3F0C5-5C40-478D-9B0B-DE5994E332E1}" type="sibTrans" cxnId="{2B55F2DD-B9F5-4F67-BBD1-84CDC0A6929F}">
      <dgm:prSet/>
      <dgm:spPr/>
      <dgm:t>
        <a:bodyPr/>
        <a:lstStyle/>
        <a:p>
          <a:pPr algn="ctr"/>
          <a:endParaRPr lang="en-US" b="1">
            <a:latin typeface="Book Antiqua" panose="02040602050305030304" pitchFamily="18" charset="0"/>
            <a:ea typeface="Cambria Math" panose="02040503050406030204" pitchFamily="18" charset="0"/>
          </a:endParaRPr>
        </a:p>
      </dgm:t>
    </dgm:pt>
    <dgm:pt modelId="{6D3C3264-C48E-458D-8D5F-D4BFC06BDCF3}">
      <dgm:prSet/>
      <dgm:spPr/>
      <dgm:t>
        <a:bodyPr/>
        <a:lstStyle/>
        <a:p>
          <a:pPr algn="ctr"/>
          <a:r>
            <a:rPr lang="en-US" b="1" dirty="0" err="1">
              <a:latin typeface="Book Antiqua" panose="02040602050305030304" pitchFamily="18" charset="0"/>
              <a:ea typeface="Cambria Math" panose="02040503050406030204" pitchFamily="18" charset="0"/>
            </a:rPr>
            <a:t>Lý</a:t>
          </a:r>
          <a:r>
            <a:rPr lang="en-US" b="1" dirty="0">
              <a:latin typeface="Book Antiqua" panose="02040602050305030304" pitchFamily="18" charset="0"/>
              <a:ea typeface="Cambria Math" panose="02040503050406030204" pitchFamily="18" charset="0"/>
            </a:rPr>
            <a:t> do </a:t>
          </a:r>
          <a:r>
            <a:rPr lang="en-US" b="1" dirty="0" err="1">
              <a:latin typeface="Book Antiqua" panose="02040602050305030304" pitchFamily="18" charset="0"/>
              <a:ea typeface="Cambria Math" panose="02040503050406030204" pitchFamily="18" charset="0"/>
            </a:rPr>
            <a:t>chọn</a:t>
          </a:r>
          <a:r>
            <a:rPr lang="en-US" b="1" dirty="0">
              <a:latin typeface="Book Antiqua" panose="02040602050305030304" pitchFamily="18" charset="0"/>
              <a:ea typeface="Cambria Math" panose="02040503050406030204" pitchFamily="18" charset="0"/>
            </a:rPr>
            <a:t> </a:t>
          </a:r>
          <a:r>
            <a:rPr lang="en-US" b="1" dirty="0" err="1">
              <a:latin typeface="Book Antiqua" panose="02040602050305030304" pitchFamily="18" charset="0"/>
              <a:ea typeface="Cambria Math" panose="02040503050406030204" pitchFamily="18" charset="0"/>
            </a:rPr>
            <a:t>đề</a:t>
          </a:r>
          <a:r>
            <a:rPr lang="en-US" b="1" dirty="0">
              <a:latin typeface="Book Antiqua" panose="02040602050305030304" pitchFamily="18" charset="0"/>
              <a:ea typeface="Cambria Math" panose="02040503050406030204" pitchFamily="18" charset="0"/>
            </a:rPr>
            <a:t> </a:t>
          </a:r>
          <a:r>
            <a:rPr lang="en-US" b="1" dirty="0" err="1">
              <a:latin typeface="Book Antiqua" panose="02040602050305030304" pitchFamily="18" charset="0"/>
              <a:ea typeface="Cambria Math" panose="02040503050406030204" pitchFamily="18" charset="0"/>
            </a:rPr>
            <a:t>tài</a:t>
          </a:r>
          <a:endParaRPr lang="en-US" b="1" dirty="0">
            <a:latin typeface="Book Antiqua" panose="02040602050305030304" pitchFamily="18" charset="0"/>
            <a:ea typeface="Cambria Math" panose="02040503050406030204" pitchFamily="18" charset="0"/>
          </a:endParaRPr>
        </a:p>
      </dgm:t>
    </dgm:pt>
    <dgm:pt modelId="{734E10D8-5344-40AD-A6F5-BED202B5AC57}" type="parTrans" cxnId="{A2BFAFE6-765B-402B-ABB4-D03E241CF337}">
      <dgm:prSet/>
      <dgm:spPr/>
      <dgm:t>
        <a:bodyPr/>
        <a:lstStyle/>
        <a:p>
          <a:pPr algn="ctr"/>
          <a:endParaRPr lang="en-US" b="1">
            <a:latin typeface="Book Antiqua" panose="02040602050305030304" pitchFamily="18" charset="0"/>
            <a:ea typeface="Cambria Math" panose="02040503050406030204" pitchFamily="18" charset="0"/>
          </a:endParaRPr>
        </a:p>
      </dgm:t>
    </dgm:pt>
    <dgm:pt modelId="{55A4DCC4-6EA8-4619-970C-D3CAF6CAF596}" type="sibTrans" cxnId="{A2BFAFE6-765B-402B-ABB4-D03E241CF337}">
      <dgm:prSet/>
      <dgm:spPr/>
      <dgm:t>
        <a:bodyPr/>
        <a:lstStyle/>
        <a:p>
          <a:pPr algn="ctr"/>
          <a:endParaRPr lang="en-US" b="1">
            <a:latin typeface="Book Antiqua" panose="02040602050305030304" pitchFamily="18" charset="0"/>
            <a:ea typeface="Cambria Math" panose="02040503050406030204" pitchFamily="18" charset="0"/>
          </a:endParaRPr>
        </a:p>
      </dgm:t>
    </dgm:pt>
    <dgm:pt modelId="{B80ECE08-7176-433F-893B-A488586B924F}">
      <dgm:prSet/>
      <dgm:spPr/>
      <dgm:t>
        <a:bodyPr/>
        <a:lstStyle/>
        <a:p>
          <a:pPr algn="ctr"/>
          <a:r>
            <a:rPr lang="en-US" b="1" dirty="0">
              <a:latin typeface="Book Antiqua" panose="02040602050305030304" pitchFamily="18" charset="0"/>
              <a:ea typeface="Cambria Math" panose="02040503050406030204" pitchFamily="18" charset="0"/>
            </a:rPr>
            <a:t>Model</a:t>
          </a:r>
        </a:p>
      </dgm:t>
    </dgm:pt>
    <dgm:pt modelId="{8466E17F-1C01-44F8-AEB9-293ED9ADB6CA}" type="parTrans" cxnId="{F92BC457-26A4-4E33-8DA2-69900F4E8DC5}">
      <dgm:prSet/>
      <dgm:spPr/>
      <dgm:t>
        <a:bodyPr/>
        <a:lstStyle/>
        <a:p>
          <a:pPr algn="ctr"/>
          <a:endParaRPr lang="en-US" b="1">
            <a:latin typeface="Book Antiqua" panose="02040602050305030304" pitchFamily="18" charset="0"/>
            <a:ea typeface="Cambria Math" panose="02040503050406030204" pitchFamily="18" charset="0"/>
          </a:endParaRPr>
        </a:p>
      </dgm:t>
    </dgm:pt>
    <dgm:pt modelId="{A113E15E-1D07-4858-B7EC-8DF522975B97}" type="sibTrans" cxnId="{F92BC457-26A4-4E33-8DA2-69900F4E8DC5}">
      <dgm:prSet/>
      <dgm:spPr/>
      <dgm:t>
        <a:bodyPr/>
        <a:lstStyle/>
        <a:p>
          <a:pPr algn="ctr"/>
          <a:endParaRPr lang="en-US" b="1">
            <a:latin typeface="Book Antiqua" panose="02040602050305030304" pitchFamily="18" charset="0"/>
            <a:ea typeface="Cambria Math" panose="02040503050406030204" pitchFamily="18" charset="0"/>
          </a:endParaRPr>
        </a:p>
      </dgm:t>
    </dgm:pt>
    <dgm:pt modelId="{0FB907D2-1B68-4B5E-BB87-6E087411FCD9}">
      <dgm:prSet/>
      <dgm:spPr/>
      <dgm:t>
        <a:bodyPr/>
        <a:lstStyle/>
        <a:p>
          <a:pPr algn="ctr"/>
          <a:r>
            <a:rPr lang="en-US" b="1" dirty="0" err="1">
              <a:latin typeface="Book Antiqua" panose="02040602050305030304" pitchFamily="18" charset="0"/>
              <a:ea typeface="Cambria Math" panose="02040503050406030204" pitchFamily="18" charset="0"/>
            </a:rPr>
            <a:t>Ứng</a:t>
          </a:r>
          <a:r>
            <a:rPr lang="en-US" b="1" dirty="0">
              <a:latin typeface="Book Antiqua" panose="02040602050305030304" pitchFamily="18" charset="0"/>
              <a:ea typeface="Cambria Math" panose="02040503050406030204" pitchFamily="18" charset="0"/>
            </a:rPr>
            <a:t> </a:t>
          </a:r>
          <a:r>
            <a:rPr lang="en-US" b="1" err="1">
              <a:latin typeface="Book Antiqua" panose="02040602050305030304" pitchFamily="18" charset="0"/>
              <a:ea typeface="Cambria Math" panose="02040503050406030204" pitchFamily="18" charset="0"/>
            </a:rPr>
            <a:t>dụng</a:t>
          </a:r>
          <a:r>
            <a:rPr lang="en-US" b="1">
              <a:latin typeface="Book Antiqua" panose="02040602050305030304" pitchFamily="18" charset="0"/>
              <a:ea typeface="Cambria Math" panose="02040503050406030204" pitchFamily="18" charset="0"/>
            </a:rPr>
            <a:t> </a:t>
          </a:r>
          <a:endParaRPr lang="en-US" b="1" dirty="0">
            <a:latin typeface="Book Antiqua" panose="02040602050305030304" pitchFamily="18" charset="0"/>
            <a:ea typeface="Cambria Math" panose="02040503050406030204" pitchFamily="18" charset="0"/>
          </a:endParaRPr>
        </a:p>
      </dgm:t>
    </dgm:pt>
    <dgm:pt modelId="{2B131BB8-A45C-4BF0-B568-E9F750CFEB85}" type="parTrans" cxnId="{1CEBF37C-0547-428C-9ACD-E3DDFD2E91CE}">
      <dgm:prSet/>
      <dgm:spPr/>
      <dgm:t>
        <a:bodyPr/>
        <a:lstStyle/>
        <a:p>
          <a:pPr algn="ctr"/>
          <a:endParaRPr lang="en-US" b="1">
            <a:latin typeface="Book Antiqua" panose="02040602050305030304" pitchFamily="18" charset="0"/>
            <a:ea typeface="Cambria Math" panose="02040503050406030204" pitchFamily="18" charset="0"/>
          </a:endParaRPr>
        </a:p>
      </dgm:t>
    </dgm:pt>
    <dgm:pt modelId="{03771A12-E72A-489E-9661-425DE8D9D3CF}" type="sibTrans" cxnId="{1CEBF37C-0547-428C-9ACD-E3DDFD2E91CE}">
      <dgm:prSet/>
      <dgm:spPr/>
      <dgm:t>
        <a:bodyPr/>
        <a:lstStyle/>
        <a:p>
          <a:pPr algn="ctr"/>
          <a:endParaRPr lang="en-US" b="1">
            <a:latin typeface="Book Antiqua" panose="02040602050305030304" pitchFamily="18" charset="0"/>
            <a:ea typeface="Cambria Math" panose="02040503050406030204" pitchFamily="18" charset="0"/>
          </a:endParaRPr>
        </a:p>
      </dgm:t>
    </dgm:pt>
    <dgm:pt modelId="{7236F4C4-5C68-4CCF-8089-1962F463EB83}">
      <dgm:prSet/>
      <dgm:spPr/>
      <dgm:t>
        <a:bodyPr/>
        <a:lstStyle/>
        <a:p>
          <a:pPr algn="ctr"/>
          <a:r>
            <a:rPr lang="en-US" b="1" dirty="0" err="1">
              <a:latin typeface="Book Antiqua" panose="02040602050305030304" pitchFamily="18" charset="0"/>
              <a:ea typeface="Cambria Math" panose="02040503050406030204" pitchFamily="18" charset="0"/>
            </a:rPr>
            <a:t>Ứng</a:t>
          </a:r>
          <a:r>
            <a:rPr lang="en-US" b="1" dirty="0">
              <a:latin typeface="Book Antiqua" panose="02040602050305030304" pitchFamily="18" charset="0"/>
              <a:ea typeface="Cambria Math" panose="02040503050406030204" pitchFamily="18" charset="0"/>
            </a:rPr>
            <a:t> </a:t>
          </a:r>
          <a:r>
            <a:rPr lang="en-US" b="1" dirty="0" err="1">
              <a:latin typeface="Book Antiqua" panose="02040602050305030304" pitchFamily="18" charset="0"/>
              <a:ea typeface="Cambria Math" panose="02040503050406030204" pitchFamily="18" charset="0"/>
            </a:rPr>
            <a:t>dụng</a:t>
          </a:r>
          <a:r>
            <a:rPr lang="en-US" b="1" dirty="0">
              <a:latin typeface="Book Antiqua" panose="02040602050305030304" pitchFamily="18" charset="0"/>
              <a:ea typeface="Cambria Math" panose="02040503050406030204" pitchFamily="18" charset="0"/>
            </a:rPr>
            <a:t> </a:t>
          </a:r>
          <a:r>
            <a:rPr lang="en-US" b="1" dirty="0" err="1">
              <a:latin typeface="Book Antiqua" panose="02040602050305030304" pitchFamily="18" charset="0"/>
              <a:ea typeface="Cambria Math" panose="02040503050406030204" pitchFamily="18" charset="0"/>
            </a:rPr>
            <a:t>vào</a:t>
          </a:r>
          <a:r>
            <a:rPr lang="en-US" b="1" dirty="0">
              <a:latin typeface="Book Antiqua" panose="02040602050305030304" pitchFamily="18" charset="0"/>
              <a:ea typeface="Cambria Math" panose="02040503050406030204" pitchFamily="18" charset="0"/>
            </a:rPr>
            <a:t> </a:t>
          </a:r>
          <a:r>
            <a:rPr lang="en-US" b="1" dirty="0" err="1">
              <a:latin typeface="Book Antiqua" panose="02040602050305030304" pitchFamily="18" charset="0"/>
              <a:ea typeface="Cambria Math" panose="02040503050406030204" pitchFamily="18" charset="0"/>
            </a:rPr>
            <a:t>bài</a:t>
          </a:r>
          <a:r>
            <a:rPr lang="en-US" b="1" dirty="0">
              <a:latin typeface="Book Antiqua" panose="02040602050305030304" pitchFamily="18" charset="0"/>
              <a:ea typeface="Cambria Math" panose="02040503050406030204" pitchFamily="18" charset="0"/>
            </a:rPr>
            <a:t> </a:t>
          </a:r>
          <a:r>
            <a:rPr lang="en-US" b="1" dirty="0" err="1">
              <a:latin typeface="Book Antiqua" panose="02040602050305030304" pitchFamily="18" charset="0"/>
              <a:ea typeface="Cambria Math" panose="02040503050406030204" pitchFamily="18" charset="0"/>
            </a:rPr>
            <a:t>toán</a:t>
          </a:r>
          <a:r>
            <a:rPr lang="en-US" b="1" dirty="0">
              <a:latin typeface="Book Antiqua" panose="02040602050305030304" pitchFamily="18" charset="0"/>
              <a:ea typeface="Cambria Math" panose="02040503050406030204" pitchFamily="18" charset="0"/>
            </a:rPr>
            <a:t> </a:t>
          </a:r>
          <a:r>
            <a:rPr lang="en-US" b="1" dirty="0" err="1">
              <a:latin typeface="Book Antiqua" panose="02040602050305030304" pitchFamily="18" charset="0"/>
              <a:ea typeface="Cambria Math" panose="02040503050406030204" pitchFamily="18" charset="0"/>
            </a:rPr>
            <a:t>phân</a:t>
          </a:r>
          <a:r>
            <a:rPr lang="en-US" b="1" dirty="0">
              <a:latin typeface="Book Antiqua" panose="02040602050305030304" pitchFamily="18" charset="0"/>
              <a:ea typeface="Cambria Math" panose="02040503050406030204" pitchFamily="18" charset="0"/>
            </a:rPr>
            <a:t> </a:t>
          </a:r>
          <a:r>
            <a:rPr lang="en-US" b="1" dirty="0" err="1">
              <a:latin typeface="Book Antiqua" panose="02040602050305030304" pitchFamily="18" charset="0"/>
              <a:ea typeface="Cambria Math" panose="02040503050406030204" pitchFamily="18" charset="0"/>
            </a:rPr>
            <a:t>loại</a:t>
          </a:r>
          <a:r>
            <a:rPr lang="en-US" b="1" dirty="0">
              <a:latin typeface="Book Antiqua" panose="02040602050305030304" pitchFamily="18" charset="0"/>
              <a:ea typeface="Cambria Math" panose="02040503050406030204" pitchFamily="18" charset="0"/>
            </a:rPr>
            <a:t> </a:t>
          </a:r>
          <a:r>
            <a:rPr lang="en-US" b="1" dirty="0" err="1">
              <a:latin typeface="Book Antiqua" panose="02040602050305030304" pitchFamily="18" charset="0"/>
              <a:ea typeface="Cambria Math" panose="02040503050406030204" pitchFamily="18" charset="0"/>
            </a:rPr>
            <a:t>bình</a:t>
          </a:r>
          <a:r>
            <a:rPr lang="en-US" b="1" dirty="0">
              <a:latin typeface="Book Antiqua" panose="02040602050305030304" pitchFamily="18" charset="0"/>
              <a:ea typeface="Cambria Math" panose="02040503050406030204" pitchFamily="18" charset="0"/>
            </a:rPr>
            <a:t> </a:t>
          </a:r>
          <a:r>
            <a:rPr lang="en-US" b="1" dirty="0" err="1">
              <a:latin typeface="Book Antiqua" panose="02040602050305030304" pitchFamily="18" charset="0"/>
              <a:ea typeface="Cambria Math" panose="02040503050406030204" pitchFamily="18" charset="0"/>
            </a:rPr>
            <a:t>luận</a:t>
          </a:r>
          <a:endParaRPr lang="en-US" b="1" dirty="0">
            <a:latin typeface="Book Antiqua" panose="02040602050305030304" pitchFamily="18" charset="0"/>
            <a:ea typeface="Cambria Math" panose="02040503050406030204" pitchFamily="18" charset="0"/>
          </a:endParaRPr>
        </a:p>
      </dgm:t>
    </dgm:pt>
    <dgm:pt modelId="{3F2BE6FF-5269-42C2-8525-BE356E3BE191}" type="parTrans" cxnId="{2D343DB4-13E0-4B9D-9A2F-CF91B2A3ABA6}">
      <dgm:prSet/>
      <dgm:spPr/>
      <dgm:t>
        <a:bodyPr/>
        <a:lstStyle/>
        <a:p>
          <a:pPr algn="ctr"/>
          <a:endParaRPr lang="en-US" b="1">
            <a:latin typeface="Book Antiqua" panose="02040602050305030304" pitchFamily="18" charset="0"/>
            <a:ea typeface="Cambria Math" panose="02040503050406030204" pitchFamily="18" charset="0"/>
          </a:endParaRPr>
        </a:p>
      </dgm:t>
    </dgm:pt>
    <dgm:pt modelId="{D03B8A74-9B3B-44D3-9791-6774274286C7}" type="sibTrans" cxnId="{2D343DB4-13E0-4B9D-9A2F-CF91B2A3ABA6}">
      <dgm:prSet/>
      <dgm:spPr/>
      <dgm:t>
        <a:bodyPr/>
        <a:lstStyle/>
        <a:p>
          <a:pPr algn="ctr"/>
          <a:endParaRPr lang="en-US" b="1">
            <a:latin typeface="Book Antiqua" panose="02040602050305030304" pitchFamily="18" charset="0"/>
            <a:ea typeface="Cambria Math" panose="02040503050406030204" pitchFamily="18" charset="0"/>
          </a:endParaRPr>
        </a:p>
      </dgm:t>
    </dgm:pt>
    <dgm:pt modelId="{CA5DFFBC-EFB6-41A5-A753-373BFCCDFD77}">
      <dgm:prSet phldrT="[Text]"/>
      <dgm:spPr/>
      <dgm:t>
        <a:bodyPr/>
        <a:lstStyle/>
        <a:p>
          <a:pPr algn="ctr"/>
          <a:r>
            <a:rPr lang="en-US" b="1" dirty="0">
              <a:latin typeface="Book Antiqua" panose="02040602050305030304" pitchFamily="18" charset="0"/>
              <a:ea typeface="Cambria Math" panose="02040503050406030204" pitchFamily="18" charset="0"/>
            </a:rPr>
            <a:t>5</a:t>
          </a:r>
        </a:p>
      </dgm:t>
    </dgm:pt>
    <dgm:pt modelId="{9EEAC62A-D36E-4098-AA4D-34F893D84D3D}" type="sibTrans" cxnId="{FFBF54CC-00C1-40B5-97EA-8D80ED3623AB}">
      <dgm:prSet/>
      <dgm:spPr/>
      <dgm:t>
        <a:bodyPr/>
        <a:lstStyle/>
        <a:p>
          <a:pPr algn="ctr"/>
          <a:endParaRPr lang="en-US" b="1">
            <a:latin typeface="Book Antiqua" panose="02040602050305030304" pitchFamily="18" charset="0"/>
            <a:ea typeface="Cambria Math" panose="02040503050406030204" pitchFamily="18" charset="0"/>
          </a:endParaRPr>
        </a:p>
      </dgm:t>
    </dgm:pt>
    <dgm:pt modelId="{964F62ED-0E08-4342-835A-A304BF9C0C9D}" type="parTrans" cxnId="{FFBF54CC-00C1-40B5-97EA-8D80ED3623AB}">
      <dgm:prSet/>
      <dgm:spPr/>
      <dgm:t>
        <a:bodyPr/>
        <a:lstStyle/>
        <a:p>
          <a:pPr algn="ctr"/>
          <a:endParaRPr lang="en-US" b="1">
            <a:latin typeface="Book Antiqua" panose="02040602050305030304" pitchFamily="18" charset="0"/>
            <a:ea typeface="Cambria Math" panose="02040503050406030204" pitchFamily="18" charset="0"/>
          </a:endParaRPr>
        </a:p>
      </dgm:t>
    </dgm:pt>
    <dgm:pt modelId="{E5C83CAA-AADF-40BF-A104-019AD71413CF}" type="pres">
      <dgm:prSet presAssocID="{80800A37-19C3-4393-A7C9-294EEE839D83}" presName="list" presStyleCnt="0">
        <dgm:presLayoutVars>
          <dgm:dir/>
          <dgm:animLvl val="lvl"/>
        </dgm:presLayoutVars>
      </dgm:prSet>
      <dgm:spPr/>
    </dgm:pt>
    <dgm:pt modelId="{13706EE6-12C5-4E32-B253-8DC30CC458CD}" type="pres">
      <dgm:prSet presAssocID="{FC570790-6DD6-4305-93FD-EE144CA75DD7}" presName="posSpace" presStyleCnt="0"/>
      <dgm:spPr/>
    </dgm:pt>
    <dgm:pt modelId="{A1F7F38E-E575-4567-8147-5F90FD6C4347}" type="pres">
      <dgm:prSet presAssocID="{FC570790-6DD6-4305-93FD-EE144CA75DD7}" presName="vertFlow" presStyleCnt="0"/>
      <dgm:spPr/>
    </dgm:pt>
    <dgm:pt modelId="{E166E0CF-9246-4EE1-B86B-DF699FFE49EA}" type="pres">
      <dgm:prSet presAssocID="{FC570790-6DD6-4305-93FD-EE144CA75DD7}" presName="topSpace" presStyleCnt="0"/>
      <dgm:spPr/>
    </dgm:pt>
    <dgm:pt modelId="{97FFE682-E20D-45C5-A673-07A6B434C198}" type="pres">
      <dgm:prSet presAssocID="{FC570790-6DD6-4305-93FD-EE144CA75DD7}" presName="firstComp" presStyleCnt="0"/>
      <dgm:spPr/>
    </dgm:pt>
    <dgm:pt modelId="{7EE1AF95-6151-46FE-94A7-D2732484C72B}" type="pres">
      <dgm:prSet presAssocID="{FC570790-6DD6-4305-93FD-EE144CA75DD7}" presName="firstChild" presStyleLbl="bgAccFollowNode1" presStyleIdx="0" presStyleCnt="5" custScaleY="435768"/>
      <dgm:spPr/>
    </dgm:pt>
    <dgm:pt modelId="{7CBE667C-68B1-4BA0-A478-76D7D25BE93E}" type="pres">
      <dgm:prSet presAssocID="{FC570790-6DD6-4305-93FD-EE144CA75DD7}" presName="firstChildTx" presStyleLbl="bgAccFollowNode1" presStyleIdx="0" presStyleCnt="5">
        <dgm:presLayoutVars>
          <dgm:bulletEnabled val="1"/>
        </dgm:presLayoutVars>
      </dgm:prSet>
      <dgm:spPr/>
    </dgm:pt>
    <dgm:pt modelId="{71597B15-7EF1-4882-9810-A9EDDD51A450}" type="pres">
      <dgm:prSet presAssocID="{FC570790-6DD6-4305-93FD-EE144CA75DD7}" presName="negSpace" presStyleCnt="0"/>
      <dgm:spPr/>
    </dgm:pt>
    <dgm:pt modelId="{375B6A8E-7D01-4FA1-BAF8-1C4051E086C7}" type="pres">
      <dgm:prSet presAssocID="{FC570790-6DD6-4305-93FD-EE144CA75DD7}" presName="circle" presStyleLbl="node1" presStyleIdx="0" presStyleCnt="5"/>
      <dgm:spPr/>
    </dgm:pt>
    <dgm:pt modelId="{EED45BA2-DC92-4F56-906E-7B197D940F9F}" type="pres">
      <dgm:prSet presAssocID="{58791871-9E9A-4BEF-A550-EE355F2B8BB8}" presName="transSpace" presStyleCnt="0"/>
      <dgm:spPr/>
    </dgm:pt>
    <dgm:pt modelId="{EE552046-6B5A-4EDF-8E22-61EEB45196BB}" type="pres">
      <dgm:prSet presAssocID="{16C9BF47-78A3-469C-9E51-D81223389567}" presName="posSpace" presStyleCnt="0"/>
      <dgm:spPr/>
    </dgm:pt>
    <dgm:pt modelId="{01F58374-DD99-4AAC-B05A-3E3D85F33140}" type="pres">
      <dgm:prSet presAssocID="{16C9BF47-78A3-469C-9E51-D81223389567}" presName="vertFlow" presStyleCnt="0"/>
      <dgm:spPr/>
    </dgm:pt>
    <dgm:pt modelId="{36F004A6-8DE9-4BDC-A1A6-D958D6591479}" type="pres">
      <dgm:prSet presAssocID="{16C9BF47-78A3-469C-9E51-D81223389567}" presName="topSpace" presStyleCnt="0"/>
      <dgm:spPr/>
    </dgm:pt>
    <dgm:pt modelId="{7C6A101C-39B6-40A7-A456-9C5AD2C97A29}" type="pres">
      <dgm:prSet presAssocID="{16C9BF47-78A3-469C-9E51-D81223389567}" presName="firstComp" presStyleCnt="0"/>
      <dgm:spPr/>
    </dgm:pt>
    <dgm:pt modelId="{55D882D0-9DFB-4FE2-B6EE-AA2AA5B0F252}" type="pres">
      <dgm:prSet presAssocID="{16C9BF47-78A3-469C-9E51-D81223389567}" presName="firstChild" presStyleLbl="bgAccFollowNode1" presStyleIdx="1" presStyleCnt="5" custScaleY="435768"/>
      <dgm:spPr/>
    </dgm:pt>
    <dgm:pt modelId="{BB054C6F-D275-477D-AE12-32425ACA0D56}" type="pres">
      <dgm:prSet presAssocID="{16C9BF47-78A3-469C-9E51-D81223389567}" presName="firstChildTx" presStyleLbl="bgAccFollowNode1" presStyleIdx="1" presStyleCnt="5">
        <dgm:presLayoutVars>
          <dgm:bulletEnabled val="1"/>
        </dgm:presLayoutVars>
      </dgm:prSet>
      <dgm:spPr/>
    </dgm:pt>
    <dgm:pt modelId="{AFEA9BEA-76E4-4706-9E08-E58E65B498A4}" type="pres">
      <dgm:prSet presAssocID="{16C9BF47-78A3-469C-9E51-D81223389567}" presName="negSpace" presStyleCnt="0"/>
      <dgm:spPr/>
    </dgm:pt>
    <dgm:pt modelId="{5149D513-8430-4553-8927-FFD609F0A5C0}" type="pres">
      <dgm:prSet presAssocID="{16C9BF47-78A3-469C-9E51-D81223389567}" presName="circle" presStyleLbl="node1" presStyleIdx="1" presStyleCnt="5"/>
      <dgm:spPr/>
    </dgm:pt>
    <dgm:pt modelId="{E53DE6ED-68C8-4D61-8D80-070DAF073883}" type="pres">
      <dgm:prSet presAssocID="{9C147ACB-1A40-430C-819E-85F6FC8F3AA6}" presName="transSpace" presStyleCnt="0"/>
      <dgm:spPr/>
    </dgm:pt>
    <dgm:pt modelId="{0A6A930E-E9A4-43F9-AD1D-CC101D08EEA2}" type="pres">
      <dgm:prSet presAssocID="{9E88A2A6-AD0C-4041-903E-7D30122B1360}" presName="posSpace" presStyleCnt="0"/>
      <dgm:spPr/>
    </dgm:pt>
    <dgm:pt modelId="{03B104E9-B690-454F-9BA8-9276DE65FB5F}" type="pres">
      <dgm:prSet presAssocID="{9E88A2A6-AD0C-4041-903E-7D30122B1360}" presName="vertFlow" presStyleCnt="0"/>
      <dgm:spPr/>
    </dgm:pt>
    <dgm:pt modelId="{18B705FA-F61B-47F9-BEF4-B6C8E456A2CC}" type="pres">
      <dgm:prSet presAssocID="{9E88A2A6-AD0C-4041-903E-7D30122B1360}" presName="topSpace" presStyleCnt="0"/>
      <dgm:spPr/>
    </dgm:pt>
    <dgm:pt modelId="{F9219D9A-8AB8-4B65-B9B5-4364E8A87C5C}" type="pres">
      <dgm:prSet presAssocID="{9E88A2A6-AD0C-4041-903E-7D30122B1360}" presName="firstComp" presStyleCnt="0"/>
      <dgm:spPr/>
    </dgm:pt>
    <dgm:pt modelId="{A3917D29-83C0-4F19-A6AC-879431B9F913}" type="pres">
      <dgm:prSet presAssocID="{9E88A2A6-AD0C-4041-903E-7D30122B1360}" presName="firstChild" presStyleLbl="bgAccFollowNode1" presStyleIdx="2" presStyleCnt="5" custScaleY="435768"/>
      <dgm:spPr/>
    </dgm:pt>
    <dgm:pt modelId="{25445391-1BFF-442F-82AC-D9C51280F421}" type="pres">
      <dgm:prSet presAssocID="{9E88A2A6-AD0C-4041-903E-7D30122B1360}" presName="firstChildTx" presStyleLbl="bgAccFollowNode1" presStyleIdx="2" presStyleCnt="5">
        <dgm:presLayoutVars>
          <dgm:bulletEnabled val="1"/>
        </dgm:presLayoutVars>
      </dgm:prSet>
      <dgm:spPr/>
    </dgm:pt>
    <dgm:pt modelId="{4CF3F784-66F4-4813-9DE0-C1BEC4ED7FB1}" type="pres">
      <dgm:prSet presAssocID="{9E88A2A6-AD0C-4041-903E-7D30122B1360}" presName="negSpace" presStyleCnt="0"/>
      <dgm:spPr/>
    </dgm:pt>
    <dgm:pt modelId="{1E1AE12D-F6F9-4D2A-A437-D91B7BD96CBD}" type="pres">
      <dgm:prSet presAssocID="{9E88A2A6-AD0C-4041-903E-7D30122B1360}" presName="circle" presStyleLbl="node1" presStyleIdx="2" presStyleCnt="5"/>
      <dgm:spPr/>
    </dgm:pt>
    <dgm:pt modelId="{0D82711F-CF36-4C11-85D1-7807610A12EB}" type="pres">
      <dgm:prSet presAssocID="{336B5FFD-DBD6-483A-BC35-8F7A1CB095BB}" presName="transSpace" presStyleCnt="0"/>
      <dgm:spPr/>
    </dgm:pt>
    <dgm:pt modelId="{5F32D32C-CE28-4DE0-A516-F743BADBE395}" type="pres">
      <dgm:prSet presAssocID="{76F0A569-1D2F-4480-8E05-E28B84573803}" presName="posSpace" presStyleCnt="0"/>
      <dgm:spPr/>
    </dgm:pt>
    <dgm:pt modelId="{3E20A79E-305E-481A-8569-8BD40132BAFB}" type="pres">
      <dgm:prSet presAssocID="{76F0A569-1D2F-4480-8E05-E28B84573803}" presName="vertFlow" presStyleCnt="0"/>
      <dgm:spPr/>
    </dgm:pt>
    <dgm:pt modelId="{3A9CD4D4-4000-4D62-BB5B-9FAA4DA80660}" type="pres">
      <dgm:prSet presAssocID="{76F0A569-1D2F-4480-8E05-E28B84573803}" presName="topSpace" presStyleCnt="0"/>
      <dgm:spPr/>
    </dgm:pt>
    <dgm:pt modelId="{EA6FA0A7-CB8C-48D0-B43E-7C13DC04CBAE}" type="pres">
      <dgm:prSet presAssocID="{76F0A569-1D2F-4480-8E05-E28B84573803}" presName="firstComp" presStyleCnt="0"/>
      <dgm:spPr/>
    </dgm:pt>
    <dgm:pt modelId="{79660107-E17D-46D6-A5E8-615A03FB0772}" type="pres">
      <dgm:prSet presAssocID="{76F0A569-1D2F-4480-8E05-E28B84573803}" presName="firstChild" presStyleLbl="bgAccFollowNode1" presStyleIdx="3" presStyleCnt="5" custScaleY="435768"/>
      <dgm:spPr/>
    </dgm:pt>
    <dgm:pt modelId="{167C71CD-E13D-4071-A4F7-D045617B8A60}" type="pres">
      <dgm:prSet presAssocID="{76F0A569-1D2F-4480-8E05-E28B84573803}" presName="firstChildTx" presStyleLbl="bgAccFollowNode1" presStyleIdx="3" presStyleCnt="5">
        <dgm:presLayoutVars>
          <dgm:bulletEnabled val="1"/>
        </dgm:presLayoutVars>
      </dgm:prSet>
      <dgm:spPr/>
    </dgm:pt>
    <dgm:pt modelId="{DDD9C775-0B3A-41A3-AD4D-B3185BA617BD}" type="pres">
      <dgm:prSet presAssocID="{76F0A569-1D2F-4480-8E05-E28B84573803}" presName="negSpace" presStyleCnt="0"/>
      <dgm:spPr/>
    </dgm:pt>
    <dgm:pt modelId="{C32E9534-8E18-448A-AC13-EDF94CD707CB}" type="pres">
      <dgm:prSet presAssocID="{76F0A569-1D2F-4480-8E05-E28B84573803}" presName="circle" presStyleLbl="node1" presStyleIdx="3" presStyleCnt="5"/>
      <dgm:spPr/>
    </dgm:pt>
    <dgm:pt modelId="{75B23356-EFAB-407A-B390-83263D630555}" type="pres">
      <dgm:prSet presAssocID="{0CA44935-BB76-4A69-BD7B-5478FC10F6B5}" presName="transSpace" presStyleCnt="0"/>
      <dgm:spPr/>
    </dgm:pt>
    <dgm:pt modelId="{00CBE567-78D0-4B4D-8429-F233DA5ACA42}" type="pres">
      <dgm:prSet presAssocID="{CA5DFFBC-EFB6-41A5-A753-373BFCCDFD77}" presName="posSpace" presStyleCnt="0"/>
      <dgm:spPr/>
    </dgm:pt>
    <dgm:pt modelId="{6DF066B3-A863-4EB4-9218-933A0E4B42ED}" type="pres">
      <dgm:prSet presAssocID="{CA5DFFBC-EFB6-41A5-A753-373BFCCDFD77}" presName="vertFlow" presStyleCnt="0"/>
      <dgm:spPr/>
    </dgm:pt>
    <dgm:pt modelId="{0E67C14F-969B-40B2-B6C6-63CB66CFFE03}" type="pres">
      <dgm:prSet presAssocID="{CA5DFFBC-EFB6-41A5-A753-373BFCCDFD77}" presName="topSpace" presStyleCnt="0"/>
      <dgm:spPr/>
    </dgm:pt>
    <dgm:pt modelId="{97465B83-7FDB-4B67-9024-E98F3CA8B6E4}" type="pres">
      <dgm:prSet presAssocID="{CA5DFFBC-EFB6-41A5-A753-373BFCCDFD77}" presName="firstComp" presStyleCnt="0"/>
      <dgm:spPr/>
    </dgm:pt>
    <dgm:pt modelId="{F87BC2A8-3083-4417-8B1B-C692E7C0B043}" type="pres">
      <dgm:prSet presAssocID="{CA5DFFBC-EFB6-41A5-A753-373BFCCDFD77}" presName="firstChild" presStyleLbl="bgAccFollowNode1" presStyleIdx="4" presStyleCnt="5" custScaleY="442190"/>
      <dgm:spPr/>
    </dgm:pt>
    <dgm:pt modelId="{4FCDF401-605B-4B3E-BE1D-C1B8ED66826F}" type="pres">
      <dgm:prSet presAssocID="{CA5DFFBC-EFB6-41A5-A753-373BFCCDFD77}" presName="firstChildTx" presStyleLbl="bgAccFollowNode1" presStyleIdx="4" presStyleCnt="5">
        <dgm:presLayoutVars>
          <dgm:bulletEnabled val="1"/>
        </dgm:presLayoutVars>
      </dgm:prSet>
      <dgm:spPr/>
    </dgm:pt>
    <dgm:pt modelId="{00BF315A-9E0F-4AA8-9359-1BD8F7F04585}" type="pres">
      <dgm:prSet presAssocID="{CA5DFFBC-EFB6-41A5-A753-373BFCCDFD77}" presName="negSpace" presStyleCnt="0"/>
      <dgm:spPr/>
    </dgm:pt>
    <dgm:pt modelId="{A189C756-235D-41D7-AC1F-765BD3B88347}" type="pres">
      <dgm:prSet presAssocID="{CA5DFFBC-EFB6-41A5-A753-373BFCCDFD77}" presName="circle" presStyleLbl="node1" presStyleIdx="4" presStyleCnt="5"/>
      <dgm:spPr/>
    </dgm:pt>
  </dgm:ptLst>
  <dgm:cxnLst>
    <dgm:cxn modelId="{FC0E0C02-A65F-41BB-BF57-9BCE3440336D}" type="presOf" srcId="{6D3C3264-C48E-458D-8D5F-D4BFC06BDCF3}" destId="{55D882D0-9DFB-4FE2-B6EE-AA2AA5B0F252}" srcOrd="0" destOrd="0" presId="urn:microsoft.com/office/officeart/2005/8/layout/hList9"/>
    <dgm:cxn modelId="{7A70E405-47E6-462D-82B7-BF87B9227C3C}" srcId="{80800A37-19C3-4393-A7C9-294EEE839D83}" destId="{16C9BF47-78A3-469C-9E51-D81223389567}" srcOrd="1" destOrd="0" parTransId="{1EB9AB56-13A6-47B4-B0B3-683CEF241B4D}" sibTransId="{9C147ACB-1A40-430C-819E-85F6FC8F3AA6}"/>
    <dgm:cxn modelId="{F8107A09-3ED0-48CF-BB31-D85B4899538D}" type="presOf" srcId="{6D3C3264-C48E-458D-8D5F-D4BFC06BDCF3}" destId="{BB054C6F-D275-477D-AE12-32425ACA0D56}" srcOrd="1" destOrd="0" presId="urn:microsoft.com/office/officeart/2005/8/layout/hList9"/>
    <dgm:cxn modelId="{5E6AA40D-7384-44F5-9DCB-21B62460C333}" type="presOf" srcId="{80800A37-19C3-4393-A7C9-294EEE839D83}" destId="{E5C83CAA-AADF-40BF-A104-019AD71413CF}" srcOrd="0" destOrd="0" presId="urn:microsoft.com/office/officeart/2005/8/layout/hList9"/>
    <dgm:cxn modelId="{F2471D18-C428-4605-97C0-6B8608CF7F3B}" type="presOf" srcId="{16C9BF47-78A3-469C-9E51-D81223389567}" destId="{5149D513-8430-4553-8927-FFD609F0A5C0}" srcOrd="0" destOrd="0" presId="urn:microsoft.com/office/officeart/2005/8/layout/hList9"/>
    <dgm:cxn modelId="{1A0A191E-D3E9-418D-9290-CDF28FCEC687}" type="presOf" srcId="{9E88A2A6-AD0C-4041-903E-7D30122B1360}" destId="{1E1AE12D-F6F9-4D2A-A437-D91B7BD96CBD}" srcOrd="0" destOrd="0" presId="urn:microsoft.com/office/officeart/2005/8/layout/hList9"/>
    <dgm:cxn modelId="{20D4233B-817B-4779-A987-71522F2D6500}" type="presOf" srcId="{B80ECE08-7176-433F-893B-A488586B924F}" destId="{25445391-1BFF-442F-82AC-D9C51280F421}" srcOrd="1" destOrd="0" presId="urn:microsoft.com/office/officeart/2005/8/layout/hList9"/>
    <dgm:cxn modelId="{DAF9973B-F842-45A0-9747-EABD5E059FE4}" type="presOf" srcId="{0FB907D2-1B68-4B5E-BB87-6E087411FCD9}" destId="{167C71CD-E13D-4071-A4F7-D045617B8A60}" srcOrd="1" destOrd="0" presId="urn:microsoft.com/office/officeart/2005/8/layout/hList9"/>
    <dgm:cxn modelId="{3738435D-F4E4-40AB-99A5-F123D708481E}" type="presOf" srcId="{7236F4C4-5C68-4CCF-8089-1962F463EB83}" destId="{4FCDF401-605B-4B3E-BE1D-C1B8ED66826F}" srcOrd="1" destOrd="0" presId="urn:microsoft.com/office/officeart/2005/8/layout/hList9"/>
    <dgm:cxn modelId="{8ABF7846-6BE6-4830-A1FD-17560852E09B}" type="presOf" srcId="{FC570790-6DD6-4305-93FD-EE144CA75DD7}" destId="{375B6A8E-7D01-4FA1-BAF8-1C4051E086C7}" srcOrd="0" destOrd="0" presId="urn:microsoft.com/office/officeart/2005/8/layout/hList9"/>
    <dgm:cxn modelId="{B3F1A769-96D4-4892-97BD-C045443D9325}" type="presOf" srcId="{7236F4C4-5C68-4CCF-8089-1962F463EB83}" destId="{F87BC2A8-3083-4417-8B1B-C692E7C0B043}" srcOrd="0" destOrd="0" presId="urn:microsoft.com/office/officeart/2005/8/layout/hList9"/>
    <dgm:cxn modelId="{F92BC457-26A4-4E33-8DA2-69900F4E8DC5}" srcId="{9E88A2A6-AD0C-4041-903E-7D30122B1360}" destId="{B80ECE08-7176-433F-893B-A488586B924F}" srcOrd="0" destOrd="0" parTransId="{8466E17F-1C01-44F8-AEB9-293ED9ADB6CA}" sibTransId="{A113E15E-1D07-4858-B7EC-8DF522975B97}"/>
    <dgm:cxn modelId="{1CEBF37C-0547-428C-9ACD-E3DDFD2E91CE}" srcId="{76F0A569-1D2F-4480-8E05-E28B84573803}" destId="{0FB907D2-1B68-4B5E-BB87-6E087411FCD9}" srcOrd="0" destOrd="0" parTransId="{2B131BB8-A45C-4BF0-B568-E9F750CFEB85}" sibTransId="{03771A12-E72A-489E-9661-425DE8D9D3CF}"/>
    <dgm:cxn modelId="{628273A3-83D9-451E-8E22-3B5D849CF4DD}" type="presOf" srcId="{CA5DFFBC-EFB6-41A5-A753-373BFCCDFD77}" destId="{A189C756-235D-41D7-AC1F-765BD3B88347}" srcOrd="0" destOrd="0" presId="urn:microsoft.com/office/officeart/2005/8/layout/hList9"/>
    <dgm:cxn modelId="{43886EA7-7011-4447-8514-794669B0D3ED}" srcId="{80800A37-19C3-4393-A7C9-294EEE839D83}" destId="{FC570790-6DD6-4305-93FD-EE144CA75DD7}" srcOrd="0" destOrd="0" parTransId="{2112D8D5-4A10-4834-8802-F3EDCE2140DC}" sibTransId="{58791871-9E9A-4BEF-A550-EE355F2B8BB8}"/>
    <dgm:cxn modelId="{2D343DB4-13E0-4B9D-9A2F-CF91B2A3ABA6}" srcId="{CA5DFFBC-EFB6-41A5-A753-373BFCCDFD77}" destId="{7236F4C4-5C68-4CCF-8089-1962F463EB83}" srcOrd="0" destOrd="0" parTransId="{3F2BE6FF-5269-42C2-8525-BE356E3BE191}" sibTransId="{D03B8A74-9B3B-44D3-9791-6774274286C7}"/>
    <dgm:cxn modelId="{09E3C0B8-23AE-40F9-9288-A76A602DA1FF}" type="presOf" srcId="{0FB907D2-1B68-4B5E-BB87-6E087411FCD9}" destId="{79660107-E17D-46D6-A5E8-615A03FB0772}" srcOrd="0" destOrd="0" presId="urn:microsoft.com/office/officeart/2005/8/layout/hList9"/>
    <dgm:cxn modelId="{4CF29BC0-08BD-4DBF-9318-3E28BF9C0E95}" type="presOf" srcId="{466E3369-4C77-4340-AF81-2F5EAC6939BD}" destId="{7EE1AF95-6151-46FE-94A7-D2732484C72B}" srcOrd="0" destOrd="0" presId="urn:microsoft.com/office/officeart/2005/8/layout/hList9"/>
    <dgm:cxn modelId="{FFBF54CC-00C1-40B5-97EA-8D80ED3623AB}" srcId="{80800A37-19C3-4393-A7C9-294EEE839D83}" destId="{CA5DFFBC-EFB6-41A5-A753-373BFCCDFD77}" srcOrd="4" destOrd="0" parTransId="{964F62ED-0E08-4342-835A-A304BF9C0C9D}" sibTransId="{9EEAC62A-D36E-4098-AA4D-34F893D84D3D}"/>
    <dgm:cxn modelId="{E4D331CD-4A66-428A-8252-1604D66D1DB7}" srcId="{80800A37-19C3-4393-A7C9-294EEE839D83}" destId="{76F0A569-1D2F-4480-8E05-E28B84573803}" srcOrd="3" destOrd="0" parTransId="{0A1A5D44-B7F6-44D9-BB0F-81B79A04E913}" sibTransId="{0CA44935-BB76-4A69-BD7B-5478FC10F6B5}"/>
    <dgm:cxn modelId="{DDD43CD1-EB2B-4769-80DE-10B252B44238}" srcId="{80800A37-19C3-4393-A7C9-294EEE839D83}" destId="{9E88A2A6-AD0C-4041-903E-7D30122B1360}" srcOrd="2" destOrd="0" parTransId="{C4AFCA86-DDFB-499D-B57E-A060161F7186}" sibTransId="{336B5FFD-DBD6-483A-BC35-8F7A1CB095BB}"/>
    <dgm:cxn modelId="{1DF178D1-A171-419B-A178-06A9B7B250B7}" type="presOf" srcId="{466E3369-4C77-4340-AF81-2F5EAC6939BD}" destId="{7CBE667C-68B1-4BA0-A478-76D7D25BE93E}" srcOrd="1" destOrd="0" presId="urn:microsoft.com/office/officeart/2005/8/layout/hList9"/>
    <dgm:cxn modelId="{E9305FD4-771F-4C9C-9E1B-2E28BF65898A}" type="presOf" srcId="{76F0A569-1D2F-4480-8E05-E28B84573803}" destId="{C32E9534-8E18-448A-AC13-EDF94CD707CB}" srcOrd="0" destOrd="0" presId="urn:microsoft.com/office/officeart/2005/8/layout/hList9"/>
    <dgm:cxn modelId="{2B55F2DD-B9F5-4F67-BBD1-84CDC0A6929F}" srcId="{FC570790-6DD6-4305-93FD-EE144CA75DD7}" destId="{466E3369-4C77-4340-AF81-2F5EAC6939BD}" srcOrd="0" destOrd="0" parTransId="{61AA422E-D0C7-4670-9F17-3189130B4D6A}" sibTransId="{C2F3F0C5-5C40-478D-9B0B-DE5994E332E1}"/>
    <dgm:cxn modelId="{A2BFAFE6-765B-402B-ABB4-D03E241CF337}" srcId="{16C9BF47-78A3-469C-9E51-D81223389567}" destId="{6D3C3264-C48E-458D-8D5F-D4BFC06BDCF3}" srcOrd="0" destOrd="0" parTransId="{734E10D8-5344-40AD-A6F5-BED202B5AC57}" sibTransId="{55A4DCC4-6EA8-4619-970C-D3CAF6CAF596}"/>
    <dgm:cxn modelId="{6544D2FD-E6F9-4FAA-A0E3-A6564F3E4CC8}" type="presOf" srcId="{B80ECE08-7176-433F-893B-A488586B924F}" destId="{A3917D29-83C0-4F19-A6AC-879431B9F913}" srcOrd="0" destOrd="0" presId="urn:microsoft.com/office/officeart/2005/8/layout/hList9"/>
    <dgm:cxn modelId="{8028AF5F-A79C-4E80-AECC-399304EE6EFB}" type="presParOf" srcId="{E5C83CAA-AADF-40BF-A104-019AD71413CF}" destId="{13706EE6-12C5-4E32-B253-8DC30CC458CD}" srcOrd="0" destOrd="0" presId="urn:microsoft.com/office/officeart/2005/8/layout/hList9"/>
    <dgm:cxn modelId="{B8BBB707-7E77-4B4D-B05B-7506216D6EF1}" type="presParOf" srcId="{E5C83CAA-AADF-40BF-A104-019AD71413CF}" destId="{A1F7F38E-E575-4567-8147-5F90FD6C4347}" srcOrd="1" destOrd="0" presId="urn:microsoft.com/office/officeart/2005/8/layout/hList9"/>
    <dgm:cxn modelId="{ABD589B1-5E52-4375-ABDA-85431794B792}" type="presParOf" srcId="{A1F7F38E-E575-4567-8147-5F90FD6C4347}" destId="{E166E0CF-9246-4EE1-B86B-DF699FFE49EA}" srcOrd="0" destOrd="0" presId="urn:microsoft.com/office/officeart/2005/8/layout/hList9"/>
    <dgm:cxn modelId="{31FADFDC-B256-4FCA-B96D-D43EC1A84E53}" type="presParOf" srcId="{A1F7F38E-E575-4567-8147-5F90FD6C4347}" destId="{97FFE682-E20D-45C5-A673-07A6B434C198}" srcOrd="1" destOrd="0" presId="urn:microsoft.com/office/officeart/2005/8/layout/hList9"/>
    <dgm:cxn modelId="{ED5516CF-75A8-4FBA-9B67-9DDA45FC1F63}" type="presParOf" srcId="{97FFE682-E20D-45C5-A673-07A6B434C198}" destId="{7EE1AF95-6151-46FE-94A7-D2732484C72B}" srcOrd="0" destOrd="0" presId="urn:microsoft.com/office/officeart/2005/8/layout/hList9"/>
    <dgm:cxn modelId="{0D100575-DD08-4EAD-8086-8BAD24E29415}" type="presParOf" srcId="{97FFE682-E20D-45C5-A673-07A6B434C198}" destId="{7CBE667C-68B1-4BA0-A478-76D7D25BE93E}" srcOrd="1" destOrd="0" presId="urn:microsoft.com/office/officeart/2005/8/layout/hList9"/>
    <dgm:cxn modelId="{71A61058-5225-4319-9C19-B08E967F25FB}" type="presParOf" srcId="{E5C83CAA-AADF-40BF-A104-019AD71413CF}" destId="{71597B15-7EF1-4882-9810-A9EDDD51A450}" srcOrd="2" destOrd="0" presId="urn:microsoft.com/office/officeart/2005/8/layout/hList9"/>
    <dgm:cxn modelId="{CEA280FF-003D-4AED-AFC1-CBEBB7F12FA5}" type="presParOf" srcId="{E5C83CAA-AADF-40BF-A104-019AD71413CF}" destId="{375B6A8E-7D01-4FA1-BAF8-1C4051E086C7}" srcOrd="3" destOrd="0" presId="urn:microsoft.com/office/officeart/2005/8/layout/hList9"/>
    <dgm:cxn modelId="{5B6F0F74-7824-4A85-A262-A2913B544FB3}" type="presParOf" srcId="{E5C83CAA-AADF-40BF-A104-019AD71413CF}" destId="{EED45BA2-DC92-4F56-906E-7B197D940F9F}" srcOrd="4" destOrd="0" presId="urn:microsoft.com/office/officeart/2005/8/layout/hList9"/>
    <dgm:cxn modelId="{D093A67B-0CFA-46A8-AD2D-77E3017DCADA}" type="presParOf" srcId="{E5C83CAA-AADF-40BF-A104-019AD71413CF}" destId="{EE552046-6B5A-4EDF-8E22-61EEB45196BB}" srcOrd="5" destOrd="0" presId="urn:microsoft.com/office/officeart/2005/8/layout/hList9"/>
    <dgm:cxn modelId="{D861DA03-CD4D-4D6D-B4C8-EA5024F0BC7B}" type="presParOf" srcId="{E5C83CAA-AADF-40BF-A104-019AD71413CF}" destId="{01F58374-DD99-4AAC-B05A-3E3D85F33140}" srcOrd="6" destOrd="0" presId="urn:microsoft.com/office/officeart/2005/8/layout/hList9"/>
    <dgm:cxn modelId="{9A993013-6174-47D0-B082-986FAED8BC61}" type="presParOf" srcId="{01F58374-DD99-4AAC-B05A-3E3D85F33140}" destId="{36F004A6-8DE9-4BDC-A1A6-D958D6591479}" srcOrd="0" destOrd="0" presId="urn:microsoft.com/office/officeart/2005/8/layout/hList9"/>
    <dgm:cxn modelId="{47A6F862-E25B-4D4A-80EB-4EF307805E3F}" type="presParOf" srcId="{01F58374-DD99-4AAC-B05A-3E3D85F33140}" destId="{7C6A101C-39B6-40A7-A456-9C5AD2C97A29}" srcOrd="1" destOrd="0" presId="urn:microsoft.com/office/officeart/2005/8/layout/hList9"/>
    <dgm:cxn modelId="{0DF32BF2-57FB-4F9B-8FE2-0792CF574270}" type="presParOf" srcId="{7C6A101C-39B6-40A7-A456-9C5AD2C97A29}" destId="{55D882D0-9DFB-4FE2-B6EE-AA2AA5B0F252}" srcOrd="0" destOrd="0" presId="urn:microsoft.com/office/officeart/2005/8/layout/hList9"/>
    <dgm:cxn modelId="{D6DBC2B9-D8D8-481B-8DD4-4F5A6BA1C9D8}" type="presParOf" srcId="{7C6A101C-39B6-40A7-A456-9C5AD2C97A29}" destId="{BB054C6F-D275-477D-AE12-32425ACA0D56}" srcOrd="1" destOrd="0" presId="urn:microsoft.com/office/officeart/2005/8/layout/hList9"/>
    <dgm:cxn modelId="{35AE3C7D-B096-4055-8937-09037D7BAC21}" type="presParOf" srcId="{E5C83CAA-AADF-40BF-A104-019AD71413CF}" destId="{AFEA9BEA-76E4-4706-9E08-E58E65B498A4}" srcOrd="7" destOrd="0" presId="urn:microsoft.com/office/officeart/2005/8/layout/hList9"/>
    <dgm:cxn modelId="{5E265A70-8ABE-4683-8496-2C8547444B91}" type="presParOf" srcId="{E5C83CAA-AADF-40BF-A104-019AD71413CF}" destId="{5149D513-8430-4553-8927-FFD609F0A5C0}" srcOrd="8" destOrd="0" presId="urn:microsoft.com/office/officeart/2005/8/layout/hList9"/>
    <dgm:cxn modelId="{5164479C-5DFF-4803-A3B5-4822EA4D80F3}" type="presParOf" srcId="{E5C83CAA-AADF-40BF-A104-019AD71413CF}" destId="{E53DE6ED-68C8-4D61-8D80-070DAF073883}" srcOrd="9" destOrd="0" presId="urn:microsoft.com/office/officeart/2005/8/layout/hList9"/>
    <dgm:cxn modelId="{221881F7-FE85-4FD4-852F-9D89F22F8910}" type="presParOf" srcId="{E5C83CAA-AADF-40BF-A104-019AD71413CF}" destId="{0A6A930E-E9A4-43F9-AD1D-CC101D08EEA2}" srcOrd="10" destOrd="0" presId="urn:microsoft.com/office/officeart/2005/8/layout/hList9"/>
    <dgm:cxn modelId="{55DA10EE-48BB-4A7A-8088-6E49A5966F65}" type="presParOf" srcId="{E5C83CAA-AADF-40BF-A104-019AD71413CF}" destId="{03B104E9-B690-454F-9BA8-9276DE65FB5F}" srcOrd="11" destOrd="0" presId="urn:microsoft.com/office/officeart/2005/8/layout/hList9"/>
    <dgm:cxn modelId="{062C03F6-6062-4DE7-B651-824D4E8BDBC9}" type="presParOf" srcId="{03B104E9-B690-454F-9BA8-9276DE65FB5F}" destId="{18B705FA-F61B-47F9-BEF4-B6C8E456A2CC}" srcOrd="0" destOrd="0" presId="urn:microsoft.com/office/officeart/2005/8/layout/hList9"/>
    <dgm:cxn modelId="{57FA2093-34B2-4637-8D65-6D75A4B443CB}" type="presParOf" srcId="{03B104E9-B690-454F-9BA8-9276DE65FB5F}" destId="{F9219D9A-8AB8-4B65-B9B5-4364E8A87C5C}" srcOrd="1" destOrd="0" presId="urn:microsoft.com/office/officeart/2005/8/layout/hList9"/>
    <dgm:cxn modelId="{84C95A5D-7DEF-4C6A-B90E-20FCE5C65EE4}" type="presParOf" srcId="{F9219D9A-8AB8-4B65-B9B5-4364E8A87C5C}" destId="{A3917D29-83C0-4F19-A6AC-879431B9F913}" srcOrd="0" destOrd="0" presId="urn:microsoft.com/office/officeart/2005/8/layout/hList9"/>
    <dgm:cxn modelId="{BC496347-FCBC-40F2-93DC-A65EAAA786D8}" type="presParOf" srcId="{F9219D9A-8AB8-4B65-B9B5-4364E8A87C5C}" destId="{25445391-1BFF-442F-82AC-D9C51280F421}" srcOrd="1" destOrd="0" presId="urn:microsoft.com/office/officeart/2005/8/layout/hList9"/>
    <dgm:cxn modelId="{9E7EFB81-08ED-4924-B566-E6E45646B3FD}" type="presParOf" srcId="{E5C83CAA-AADF-40BF-A104-019AD71413CF}" destId="{4CF3F784-66F4-4813-9DE0-C1BEC4ED7FB1}" srcOrd="12" destOrd="0" presId="urn:microsoft.com/office/officeart/2005/8/layout/hList9"/>
    <dgm:cxn modelId="{50F51853-4313-4075-B5C8-4ED183406A97}" type="presParOf" srcId="{E5C83CAA-AADF-40BF-A104-019AD71413CF}" destId="{1E1AE12D-F6F9-4D2A-A437-D91B7BD96CBD}" srcOrd="13" destOrd="0" presId="urn:microsoft.com/office/officeart/2005/8/layout/hList9"/>
    <dgm:cxn modelId="{E98EC1F5-11ED-4781-AF22-C43848E64893}" type="presParOf" srcId="{E5C83CAA-AADF-40BF-A104-019AD71413CF}" destId="{0D82711F-CF36-4C11-85D1-7807610A12EB}" srcOrd="14" destOrd="0" presId="urn:microsoft.com/office/officeart/2005/8/layout/hList9"/>
    <dgm:cxn modelId="{79638AAC-2DE5-4CD5-82C6-4F5A35CC095E}" type="presParOf" srcId="{E5C83CAA-AADF-40BF-A104-019AD71413CF}" destId="{5F32D32C-CE28-4DE0-A516-F743BADBE395}" srcOrd="15" destOrd="0" presId="urn:microsoft.com/office/officeart/2005/8/layout/hList9"/>
    <dgm:cxn modelId="{1150D0CE-8606-4399-9383-FE5085B4CAB6}" type="presParOf" srcId="{E5C83CAA-AADF-40BF-A104-019AD71413CF}" destId="{3E20A79E-305E-481A-8569-8BD40132BAFB}" srcOrd="16" destOrd="0" presId="urn:microsoft.com/office/officeart/2005/8/layout/hList9"/>
    <dgm:cxn modelId="{534150D8-5B39-4BE7-9C97-116D25A86084}" type="presParOf" srcId="{3E20A79E-305E-481A-8569-8BD40132BAFB}" destId="{3A9CD4D4-4000-4D62-BB5B-9FAA4DA80660}" srcOrd="0" destOrd="0" presId="urn:microsoft.com/office/officeart/2005/8/layout/hList9"/>
    <dgm:cxn modelId="{18184A84-82D9-4694-98AF-EE9624C61DD2}" type="presParOf" srcId="{3E20A79E-305E-481A-8569-8BD40132BAFB}" destId="{EA6FA0A7-CB8C-48D0-B43E-7C13DC04CBAE}" srcOrd="1" destOrd="0" presId="urn:microsoft.com/office/officeart/2005/8/layout/hList9"/>
    <dgm:cxn modelId="{2F00C9FE-0606-4261-A9C3-9BF8A62A4887}" type="presParOf" srcId="{EA6FA0A7-CB8C-48D0-B43E-7C13DC04CBAE}" destId="{79660107-E17D-46D6-A5E8-615A03FB0772}" srcOrd="0" destOrd="0" presId="urn:microsoft.com/office/officeart/2005/8/layout/hList9"/>
    <dgm:cxn modelId="{B6C13C1C-1176-4145-93D0-938FC55D2844}" type="presParOf" srcId="{EA6FA0A7-CB8C-48D0-B43E-7C13DC04CBAE}" destId="{167C71CD-E13D-4071-A4F7-D045617B8A60}" srcOrd="1" destOrd="0" presId="urn:microsoft.com/office/officeart/2005/8/layout/hList9"/>
    <dgm:cxn modelId="{4BC62C85-6837-4688-8DBB-D8FF49011182}" type="presParOf" srcId="{E5C83CAA-AADF-40BF-A104-019AD71413CF}" destId="{DDD9C775-0B3A-41A3-AD4D-B3185BA617BD}" srcOrd="17" destOrd="0" presId="urn:microsoft.com/office/officeart/2005/8/layout/hList9"/>
    <dgm:cxn modelId="{A4760DE2-5ADB-4DBB-81C5-5E40A24687AD}" type="presParOf" srcId="{E5C83CAA-AADF-40BF-A104-019AD71413CF}" destId="{C32E9534-8E18-448A-AC13-EDF94CD707CB}" srcOrd="18" destOrd="0" presId="urn:microsoft.com/office/officeart/2005/8/layout/hList9"/>
    <dgm:cxn modelId="{0B394DE8-0632-4F62-B300-3AB255132622}" type="presParOf" srcId="{E5C83CAA-AADF-40BF-A104-019AD71413CF}" destId="{75B23356-EFAB-407A-B390-83263D630555}" srcOrd="19" destOrd="0" presId="urn:microsoft.com/office/officeart/2005/8/layout/hList9"/>
    <dgm:cxn modelId="{67A1A752-DF24-4776-8D70-4977191352A8}" type="presParOf" srcId="{E5C83CAA-AADF-40BF-A104-019AD71413CF}" destId="{00CBE567-78D0-4B4D-8429-F233DA5ACA42}" srcOrd="20" destOrd="0" presId="urn:microsoft.com/office/officeart/2005/8/layout/hList9"/>
    <dgm:cxn modelId="{FC2CCAEE-804C-4411-A037-B8615DE573EB}" type="presParOf" srcId="{E5C83CAA-AADF-40BF-A104-019AD71413CF}" destId="{6DF066B3-A863-4EB4-9218-933A0E4B42ED}" srcOrd="21" destOrd="0" presId="urn:microsoft.com/office/officeart/2005/8/layout/hList9"/>
    <dgm:cxn modelId="{EE68EE0C-75D0-4C92-9109-235C0641FA20}" type="presParOf" srcId="{6DF066B3-A863-4EB4-9218-933A0E4B42ED}" destId="{0E67C14F-969B-40B2-B6C6-63CB66CFFE03}" srcOrd="0" destOrd="0" presId="urn:microsoft.com/office/officeart/2005/8/layout/hList9"/>
    <dgm:cxn modelId="{DF574B4B-F4E8-42C9-9F2B-00A272C71D10}" type="presParOf" srcId="{6DF066B3-A863-4EB4-9218-933A0E4B42ED}" destId="{97465B83-7FDB-4B67-9024-E98F3CA8B6E4}" srcOrd="1" destOrd="0" presId="urn:microsoft.com/office/officeart/2005/8/layout/hList9"/>
    <dgm:cxn modelId="{F89E4F10-6BDB-42C3-AEC2-CB5226A0CDDD}" type="presParOf" srcId="{97465B83-7FDB-4B67-9024-E98F3CA8B6E4}" destId="{F87BC2A8-3083-4417-8B1B-C692E7C0B043}" srcOrd="0" destOrd="0" presId="urn:microsoft.com/office/officeart/2005/8/layout/hList9"/>
    <dgm:cxn modelId="{EF85A8CF-874E-4DF2-8835-892669D2AD08}" type="presParOf" srcId="{97465B83-7FDB-4B67-9024-E98F3CA8B6E4}" destId="{4FCDF401-605B-4B3E-BE1D-C1B8ED66826F}" srcOrd="1" destOrd="0" presId="urn:microsoft.com/office/officeart/2005/8/layout/hList9"/>
    <dgm:cxn modelId="{157477AF-F294-48F7-B35A-32C4C2306B84}" type="presParOf" srcId="{E5C83CAA-AADF-40BF-A104-019AD71413CF}" destId="{00BF315A-9E0F-4AA8-9359-1BD8F7F04585}" srcOrd="22" destOrd="0" presId="urn:microsoft.com/office/officeart/2005/8/layout/hList9"/>
    <dgm:cxn modelId="{623B9D95-7738-4B7C-BEDB-158291E3DC03}" type="presParOf" srcId="{E5C83CAA-AADF-40BF-A104-019AD71413CF}" destId="{A189C756-235D-41D7-AC1F-765BD3B88347}" srcOrd="2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E1AF95-6151-46FE-94A7-D2732484C72B}">
      <dsp:nvSpPr>
        <dsp:cNvPr id="0" name=""/>
        <dsp:cNvSpPr/>
      </dsp:nvSpPr>
      <dsp:spPr>
        <a:xfrm>
          <a:off x="761947" y="796124"/>
          <a:ext cx="1428383" cy="4151699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>
              <a:latin typeface="Book Antiqua" panose="02040602050305030304" pitchFamily="18" charset="0"/>
              <a:ea typeface="Cambria Math" panose="02040503050406030204" pitchFamily="18" charset="0"/>
            </a:rPr>
            <a:t>Tổng</a:t>
          </a:r>
          <a:r>
            <a:rPr lang="en-US" sz="2400" b="1" kern="1200" dirty="0">
              <a:latin typeface="Book Antiqua" panose="02040602050305030304" pitchFamily="18" charset="0"/>
              <a:ea typeface="Cambria Math" panose="02040503050406030204" pitchFamily="18" charset="0"/>
            </a:rPr>
            <a:t> </a:t>
          </a:r>
          <a:r>
            <a:rPr lang="en-US" sz="2400" b="1" kern="1200" dirty="0" err="1">
              <a:latin typeface="Book Antiqua" panose="02040602050305030304" pitchFamily="18" charset="0"/>
              <a:ea typeface="Cambria Math" panose="02040503050406030204" pitchFamily="18" charset="0"/>
            </a:rPr>
            <a:t>quan</a:t>
          </a:r>
          <a:r>
            <a:rPr lang="en-US" sz="2400" b="1" kern="1200" dirty="0">
              <a:latin typeface="Book Antiqua" panose="02040602050305030304" pitchFamily="18" charset="0"/>
              <a:ea typeface="Cambria Math" panose="02040503050406030204" pitchFamily="18" charset="0"/>
            </a:rPr>
            <a:t> </a:t>
          </a:r>
          <a:r>
            <a:rPr lang="en-US" sz="2400" b="1" kern="1200" dirty="0" err="1">
              <a:latin typeface="Book Antiqua" panose="02040602050305030304" pitchFamily="18" charset="0"/>
              <a:ea typeface="Cambria Math" panose="02040503050406030204" pitchFamily="18" charset="0"/>
            </a:rPr>
            <a:t>về</a:t>
          </a:r>
          <a:r>
            <a:rPr lang="en-US" sz="2400" b="1" kern="1200" dirty="0">
              <a:latin typeface="Book Antiqua" panose="02040602050305030304" pitchFamily="18" charset="0"/>
              <a:ea typeface="Cambria Math" panose="02040503050406030204" pitchFamily="18" charset="0"/>
            </a:rPr>
            <a:t> </a:t>
          </a:r>
          <a:r>
            <a:rPr lang="en-US" sz="2400" b="1" kern="1200" dirty="0" err="1">
              <a:latin typeface="Book Antiqua" panose="02040602050305030304" pitchFamily="18" charset="0"/>
              <a:ea typeface="Cambria Math" panose="02040503050406030204" pitchFamily="18" charset="0"/>
            </a:rPr>
            <a:t>thuật</a:t>
          </a:r>
          <a:r>
            <a:rPr lang="en-US" sz="2400" b="1" kern="1200" dirty="0">
              <a:latin typeface="Book Antiqua" panose="02040602050305030304" pitchFamily="18" charset="0"/>
              <a:ea typeface="Cambria Math" panose="02040503050406030204" pitchFamily="18" charset="0"/>
            </a:rPr>
            <a:t> </a:t>
          </a:r>
          <a:r>
            <a:rPr lang="en-US" sz="2400" b="1" kern="1200" dirty="0" err="1">
              <a:latin typeface="Book Antiqua" panose="02040602050305030304" pitchFamily="18" charset="0"/>
              <a:ea typeface="Cambria Math" panose="02040503050406030204" pitchFamily="18" charset="0"/>
            </a:rPr>
            <a:t>toán</a:t>
          </a:r>
          <a:r>
            <a:rPr lang="en-US" sz="2400" b="1" kern="1200" dirty="0">
              <a:latin typeface="Book Antiqua" panose="02040602050305030304" pitchFamily="18" charset="0"/>
              <a:ea typeface="Cambria Math" panose="02040503050406030204" pitchFamily="18" charset="0"/>
            </a:rPr>
            <a:t> Naïve Bayes</a:t>
          </a:r>
        </a:p>
      </dsp:txBody>
      <dsp:txXfrm>
        <a:off x="990488" y="796124"/>
        <a:ext cx="1199841" cy="4151699"/>
      </dsp:txXfrm>
    </dsp:sp>
    <dsp:sp modelId="{375B6A8E-7D01-4FA1-BAF8-1C4051E086C7}">
      <dsp:nvSpPr>
        <dsp:cNvPr id="0" name=""/>
        <dsp:cNvSpPr/>
      </dsp:nvSpPr>
      <dsp:spPr>
        <a:xfrm>
          <a:off x="142" y="415221"/>
          <a:ext cx="952255" cy="952255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>
              <a:latin typeface="Book Antiqua" panose="02040602050305030304" pitchFamily="18" charset="0"/>
              <a:ea typeface="Cambria Math" panose="02040503050406030204" pitchFamily="18" charset="0"/>
            </a:rPr>
            <a:t>1</a:t>
          </a:r>
        </a:p>
      </dsp:txBody>
      <dsp:txXfrm>
        <a:off x="139597" y="554676"/>
        <a:ext cx="673345" cy="673345"/>
      </dsp:txXfrm>
    </dsp:sp>
    <dsp:sp modelId="{55D882D0-9DFB-4FE2-B6EE-AA2AA5B0F252}">
      <dsp:nvSpPr>
        <dsp:cNvPr id="0" name=""/>
        <dsp:cNvSpPr/>
      </dsp:nvSpPr>
      <dsp:spPr>
        <a:xfrm>
          <a:off x="3142586" y="796124"/>
          <a:ext cx="1428383" cy="4151699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>
              <a:latin typeface="Book Antiqua" panose="02040602050305030304" pitchFamily="18" charset="0"/>
              <a:ea typeface="Cambria Math" panose="02040503050406030204" pitchFamily="18" charset="0"/>
            </a:rPr>
            <a:t>Lý</a:t>
          </a:r>
          <a:r>
            <a:rPr lang="en-US" sz="2400" b="1" kern="1200" dirty="0">
              <a:latin typeface="Book Antiqua" panose="02040602050305030304" pitchFamily="18" charset="0"/>
              <a:ea typeface="Cambria Math" panose="02040503050406030204" pitchFamily="18" charset="0"/>
            </a:rPr>
            <a:t> do </a:t>
          </a:r>
          <a:r>
            <a:rPr lang="en-US" sz="2400" b="1" kern="1200" dirty="0" err="1">
              <a:latin typeface="Book Antiqua" panose="02040602050305030304" pitchFamily="18" charset="0"/>
              <a:ea typeface="Cambria Math" panose="02040503050406030204" pitchFamily="18" charset="0"/>
            </a:rPr>
            <a:t>chọn</a:t>
          </a:r>
          <a:r>
            <a:rPr lang="en-US" sz="2400" b="1" kern="1200" dirty="0">
              <a:latin typeface="Book Antiqua" panose="02040602050305030304" pitchFamily="18" charset="0"/>
              <a:ea typeface="Cambria Math" panose="02040503050406030204" pitchFamily="18" charset="0"/>
            </a:rPr>
            <a:t> </a:t>
          </a:r>
          <a:r>
            <a:rPr lang="en-US" sz="2400" b="1" kern="1200" dirty="0" err="1">
              <a:latin typeface="Book Antiqua" panose="02040602050305030304" pitchFamily="18" charset="0"/>
              <a:ea typeface="Cambria Math" panose="02040503050406030204" pitchFamily="18" charset="0"/>
            </a:rPr>
            <a:t>đề</a:t>
          </a:r>
          <a:r>
            <a:rPr lang="en-US" sz="2400" b="1" kern="1200" dirty="0">
              <a:latin typeface="Book Antiqua" panose="02040602050305030304" pitchFamily="18" charset="0"/>
              <a:ea typeface="Cambria Math" panose="02040503050406030204" pitchFamily="18" charset="0"/>
            </a:rPr>
            <a:t> </a:t>
          </a:r>
          <a:r>
            <a:rPr lang="en-US" sz="2400" b="1" kern="1200" dirty="0" err="1">
              <a:latin typeface="Book Antiqua" panose="02040602050305030304" pitchFamily="18" charset="0"/>
              <a:ea typeface="Cambria Math" panose="02040503050406030204" pitchFamily="18" charset="0"/>
            </a:rPr>
            <a:t>tài</a:t>
          </a:r>
          <a:endParaRPr lang="en-US" sz="2400" b="1" kern="1200" dirty="0">
            <a:latin typeface="Book Antiqua" panose="02040602050305030304" pitchFamily="18" charset="0"/>
            <a:ea typeface="Cambria Math" panose="02040503050406030204" pitchFamily="18" charset="0"/>
          </a:endParaRPr>
        </a:p>
      </dsp:txBody>
      <dsp:txXfrm>
        <a:off x="3371127" y="796124"/>
        <a:ext cx="1199841" cy="4151699"/>
      </dsp:txXfrm>
    </dsp:sp>
    <dsp:sp modelId="{5149D513-8430-4553-8927-FFD609F0A5C0}">
      <dsp:nvSpPr>
        <dsp:cNvPr id="0" name=""/>
        <dsp:cNvSpPr/>
      </dsp:nvSpPr>
      <dsp:spPr>
        <a:xfrm>
          <a:off x="2380781" y="415221"/>
          <a:ext cx="952255" cy="952255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>
              <a:latin typeface="Book Antiqua" panose="02040602050305030304" pitchFamily="18" charset="0"/>
              <a:ea typeface="Cambria Math" panose="02040503050406030204" pitchFamily="18" charset="0"/>
            </a:rPr>
            <a:t>2</a:t>
          </a:r>
        </a:p>
      </dsp:txBody>
      <dsp:txXfrm>
        <a:off x="2520236" y="554676"/>
        <a:ext cx="673345" cy="673345"/>
      </dsp:txXfrm>
    </dsp:sp>
    <dsp:sp modelId="{A3917D29-83C0-4F19-A6AC-879431B9F913}">
      <dsp:nvSpPr>
        <dsp:cNvPr id="0" name=""/>
        <dsp:cNvSpPr/>
      </dsp:nvSpPr>
      <dsp:spPr>
        <a:xfrm>
          <a:off x="5523225" y="796124"/>
          <a:ext cx="1428383" cy="4151699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Book Antiqua" panose="02040602050305030304" pitchFamily="18" charset="0"/>
              <a:ea typeface="Cambria Math" panose="02040503050406030204" pitchFamily="18" charset="0"/>
            </a:rPr>
            <a:t>Model</a:t>
          </a:r>
        </a:p>
      </dsp:txBody>
      <dsp:txXfrm>
        <a:off x="5751766" y="796124"/>
        <a:ext cx="1199841" cy="4151699"/>
      </dsp:txXfrm>
    </dsp:sp>
    <dsp:sp modelId="{1E1AE12D-F6F9-4D2A-A437-D91B7BD96CBD}">
      <dsp:nvSpPr>
        <dsp:cNvPr id="0" name=""/>
        <dsp:cNvSpPr/>
      </dsp:nvSpPr>
      <dsp:spPr>
        <a:xfrm>
          <a:off x="4761420" y="415221"/>
          <a:ext cx="952255" cy="952255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>
              <a:latin typeface="Book Antiqua" panose="02040602050305030304" pitchFamily="18" charset="0"/>
              <a:ea typeface="Cambria Math" panose="02040503050406030204" pitchFamily="18" charset="0"/>
            </a:rPr>
            <a:t>3</a:t>
          </a:r>
        </a:p>
      </dsp:txBody>
      <dsp:txXfrm>
        <a:off x="4900875" y="554676"/>
        <a:ext cx="673345" cy="673345"/>
      </dsp:txXfrm>
    </dsp:sp>
    <dsp:sp modelId="{79660107-E17D-46D6-A5E8-615A03FB0772}">
      <dsp:nvSpPr>
        <dsp:cNvPr id="0" name=""/>
        <dsp:cNvSpPr/>
      </dsp:nvSpPr>
      <dsp:spPr>
        <a:xfrm>
          <a:off x="7903863" y="796124"/>
          <a:ext cx="1428383" cy="4151699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 err="1">
              <a:latin typeface="Book Antiqua" panose="02040602050305030304" pitchFamily="18" charset="0"/>
              <a:ea typeface="Cambria Math" panose="02040503050406030204" pitchFamily="18" charset="0"/>
            </a:rPr>
            <a:t>Ứng</a:t>
          </a:r>
          <a:r>
            <a:rPr lang="en-US" sz="2300" b="1" kern="1200" dirty="0">
              <a:latin typeface="Book Antiqua" panose="02040602050305030304" pitchFamily="18" charset="0"/>
              <a:ea typeface="Cambria Math" panose="02040503050406030204" pitchFamily="18" charset="0"/>
            </a:rPr>
            <a:t> </a:t>
          </a:r>
          <a:r>
            <a:rPr lang="en-US" sz="2300" b="1" kern="1200" err="1">
              <a:latin typeface="Book Antiqua" panose="02040602050305030304" pitchFamily="18" charset="0"/>
              <a:ea typeface="Cambria Math" panose="02040503050406030204" pitchFamily="18" charset="0"/>
            </a:rPr>
            <a:t>dụng</a:t>
          </a:r>
          <a:r>
            <a:rPr lang="en-US" sz="2300" b="1" kern="1200">
              <a:latin typeface="Book Antiqua" panose="02040602050305030304" pitchFamily="18" charset="0"/>
              <a:ea typeface="Cambria Math" panose="02040503050406030204" pitchFamily="18" charset="0"/>
            </a:rPr>
            <a:t> </a:t>
          </a:r>
          <a:endParaRPr lang="en-US" sz="2300" b="1" kern="1200" dirty="0">
            <a:latin typeface="Book Antiqua" panose="02040602050305030304" pitchFamily="18" charset="0"/>
            <a:ea typeface="Cambria Math" panose="02040503050406030204" pitchFamily="18" charset="0"/>
          </a:endParaRPr>
        </a:p>
      </dsp:txBody>
      <dsp:txXfrm>
        <a:off x="8132405" y="796124"/>
        <a:ext cx="1199841" cy="4151699"/>
      </dsp:txXfrm>
    </dsp:sp>
    <dsp:sp modelId="{C32E9534-8E18-448A-AC13-EDF94CD707CB}">
      <dsp:nvSpPr>
        <dsp:cNvPr id="0" name=""/>
        <dsp:cNvSpPr/>
      </dsp:nvSpPr>
      <dsp:spPr>
        <a:xfrm>
          <a:off x="7142059" y="415221"/>
          <a:ext cx="952255" cy="952255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>
              <a:latin typeface="Book Antiqua" panose="02040602050305030304" pitchFamily="18" charset="0"/>
              <a:ea typeface="Cambria Math" panose="02040503050406030204" pitchFamily="18" charset="0"/>
            </a:rPr>
            <a:t>4</a:t>
          </a:r>
        </a:p>
      </dsp:txBody>
      <dsp:txXfrm>
        <a:off x="7281514" y="554676"/>
        <a:ext cx="673345" cy="673345"/>
      </dsp:txXfrm>
    </dsp:sp>
    <dsp:sp modelId="{F87BC2A8-3083-4417-8B1B-C692E7C0B043}">
      <dsp:nvSpPr>
        <dsp:cNvPr id="0" name=""/>
        <dsp:cNvSpPr/>
      </dsp:nvSpPr>
      <dsp:spPr>
        <a:xfrm>
          <a:off x="10284502" y="796124"/>
          <a:ext cx="1428383" cy="4212884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 err="1">
              <a:latin typeface="Book Antiqua" panose="02040602050305030304" pitchFamily="18" charset="0"/>
              <a:ea typeface="Cambria Math" panose="02040503050406030204" pitchFamily="18" charset="0"/>
            </a:rPr>
            <a:t>Ứng</a:t>
          </a:r>
          <a:r>
            <a:rPr lang="en-US" sz="2300" b="1" kern="1200" dirty="0">
              <a:latin typeface="Book Antiqua" panose="02040602050305030304" pitchFamily="18" charset="0"/>
              <a:ea typeface="Cambria Math" panose="02040503050406030204" pitchFamily="18" charset="0"/>
            </a:rPr>
            <a:t> </a:t>
          </a:r>
          <a:r>
            <a:rPr lang="en-US" sz="2300" b="1" kern="1200" dirty="0" err="1">
              <a:latin typeface="Book Antiqua" panose="02040602050305030304" pitchFamily="18" charset="0"/>
              <a:ea typeface="Cambria Math" panose="02040503050406030204" pitchFamily="18" charset="0"/>
            </a:rPr>
            <a:t>dụng</a:t>
          </a:r>
          <a:r>
            <a:rPr lang="en-US" sz="2300" b="1" kern="1200" dirty="0">
              <a:latin typeface="Book Antiqua" panose="02040602050305030304" pitchFamily="18" charset="0"/>
              <a:ea typeface="Cambria Math" panose="02040503050406030204" pitchFamily="18" charset="0"/>
            </a:rPr>
            <a:t> </a:t>
          </a:r>
          <a:r>
            <a:rPr lang="en-US" sz="2300" b="1" kern="1200" dirty="0" err="1">
              <a:latin typeface="Book Antiqua" panose="02040602050305030304" pitchFamily="18" charset="0"/>
              <a:ea typeface="Cambria Math" panose="02040503050406030204" pitchFamily="18" charset="0"/>
            </a:rPr>
            <a:t>vào</a:t>
          </a:r>
          <a:r>
            <a:rPr lang="en-US" sz="2300" b="1" kern="1200" dirty="0">
              <a:latin typeface="Book Antiqua" panose="02040602050305030304" pitchFamily="18" charset="0"/>
              <a:ea typeface="Cambria Math" panose="02040503050406030204" pitchFamily="18" charset="0"/>
            </a:rPr>
            <a:t> </a:t>
          </a:r>
          <a:r>
            <a:rPr lang="en-US" sz="2300" b="1" kern="1200" dirty="0" err="1">
              <a:latin typeface="Book Antiqua" panose="02040602050305030304" pitchFamily="18" charset="0"/>
              <a:ea typeface="Cambria Math" panose="02040503050406030204" pitchFamily="18" charset="0"/>
            </a:rPr>
            <a:t>bài</a:t>
          </a:r>
          <a:r>
            <a:rPr lang="en-US" sz="2300" b="1" kern="1200" dirty="0">
              <a:latin typeface="Book Antiqua" panose="02040602050305030304" pitchFamily="18" charset="0"/>
              <a:ea typeface="Cambria Math" panose="02040503050406030204" pitchFamily="18" charset="0"/>
            </a:rPr>
            <a:t> </a:t>
          </a:r>
          <a:r>
            <a:rPr lang="en-US" sz="2300" b="1" kern="1200" dirty="0" err="1">
              <a:latin typeface="Book Antiqua" panose="02040602050305030304" pitchFamily="18" charset="0"/>
              <a:ea typeface="Cambria Math" panose="02040503050406030204" pitchFamily="18" charset="0"/>
            </a:rPr>
            <a:t>toán</a:t>
          </a:r>
          <a:r>
            <a:rPr lang="en-US" sz="2300" b="1" kern="1200" dirty="0">
              <a:latin typeface="Book Antiqua" panose="02040602050305030304" pitchFamily="18" charset="0"/>
              <a:ea typeface="Cambria Math" panose="02040503050406030204" pitchFamily="18" charset="0"/>
            </a:rPr>
            <a:t> </a:t>
          </a:r>
          <a:r>
            <a:rPr lang="en-US" sz="2300" b="1" kern="1200" dirty="0" err="1">
              <a:latin typeface="Book Antiqua" panose="02040602050305030304" pitchFamily="18" charset="0"/>
              <a:ea typeface="Cambria Math" panose="02040503050406030204" pitchFamily="18" charset="0"/>
            </a:rPr>
            <a:t>phân</a:t>
          </a:r>
          <a:r>
            <a:rPr lang="en-US" sz="2300" b="1" kern="1200" dirty="0">
              <a:latin typeface="Book Antiqua" panose="02040602050305030304" pitchFamily="18" charset="0"/>
              <a:ea typeface="Cambria Math" panose="02040503050406030204" pitchFamily="18" charset="0"/>
            </a:rPr>
            <a:t> </a:t>
          </a:r>
          <a:r>
            <a:rPr lang="en-US" sz="2300" b="1" kern="1200" dirty="0" err="1">
              <a:latin typeface="Book Antiqua" panose="02040602050305030304" pitchFamily="18" charset="0"/>
              <a:ea typeface="Cambria Math" panose="02040503050406030204" pitchFamily="18" charset="0"/>
            </a:rPr>
            <a:t>loại</a:t>
          </a:r>
          <a:r>
            <a:rPr lang="en-US" sz="2300" b="1" kern="1200" dirty="0">
              <a:latin typeface="Book Antiqua" panose="02040602050305030304" pitchFamily="18" charset="0"/>
              <a:ea typeface="Cambria Math" panose="02040503050406030204" pitchFamily="18" charset="0"/>
            </a:rPr>
            <a:t> </a:t>
          </a:r>
          <a:r>
            <a:rPr lang="en-US" sz="2300" b="1" kern="1200" dirty="0" err="1">
              <a:latin typeface="Book Antiqua" panose="02040602050305030304" pitchFamily="18" charset="0"/>
              <a:ea typeface="Cambria Math" panose="02040503050406030204" pitchFamily="18" charset="0"/>
            </a:rPr>
            <a:t>bình</a:t>
          </a:r>
          <a:r>
            <a:rPr lang="en-US" sz="2300" b="1" kern="1200" dirty="0">
              <a:latin typeface="Book Antiqua" panose="02040602050305030304" pitchFamily="18" charset="0"/>
              <a:ea typeface="Cambria Math" panose="02040503050406030204" pitchFamily="18" charset="0"/>
            </a:rPr>
            <a:t> </a:t>
          </a:r>
          <a:r>
            <a:rPr lang="en-US" sz="2300" b="1" kern="1200" dirty="0" err="1">
              <a:latin typeface="Book Antiqua" panose="02040602050305030304" pitchFamily="18" charset="0"/>
              <a:ea typeface="Cambria Math" panose="02040503050406030204" pitchFamily="18" charset="0"/>
            </a:rPr>
            <a:t>luận</a:t>
          </a:r>
          <a:endParaRPr lang="en-US" sz="2300" b="1" kern="1200" dirty="0">
            <a:latin typeface="Book Antiqua" panose="02040602050305030304" pitchFamily="18" charset="0"/>
            <a:ea typeface="Cambria Math" panose="02040503050406030204" pitchFamily="18" charset="0"/>
          </a:endParaRPr>
        </a:p>
      </dsp:txBody>
      <dsp:txXfrm>
        <a:off x="10513044" y="796124"/>
        <a:ext cx="1199841" cy="4212884"/>
      </dsp:txXfrm>
    </dsp:sp>
    <dsp:sp modelId="{A189C756-235D-41D7-AC1F-765BD3B88347}">
      <dsp:nvSpPr>
        <dsp:cNvPr id="0" name=""/>
        <dsp:cNvSpPr/>
      </dsp:nvSpPr>
      <dsp:spPr>
        <a:xfrm>
          <a:off x="9522698" y="415221"/>
          <a:ext cx="952255" cy="952255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>
              <a:latin typeface="Book Antiqua" panose="02040602050305030304" pitchFamily="18" charset="0"/>
              <a:ea typeface="Cambria Math" panose="02040503050406030204" pitchFamily="18" charset="0"/>
            </a:rPr>
            <a:t>5</a:t>
          </a:r>
        </a:p>
      </dsp:txBody>
      <dsp:txXfrm>
        <a:off x="9662153" y="554676"/>
        <a:ext cx="673345" cy="6733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A184-FB73-4200-957E-C02F3903B4F2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C62F-167C-4F28-993E-B5E74F210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2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A184-FB73-4200-957E-C02F3903B4F2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C62F-167C-4F28-993E-B5E74F210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40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A184-FB73-4200-957E-C02F3903B4F2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C62F-167C-4F28-993E-B5E74F210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50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A184-FB73-4200-957E-C02F3903B4F2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C62F-167C-4F28-993E-B5E74F2106D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5533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A184-FB73-4200-957E-C02F3903B4F2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C62F-167C-4F28-993E-B5E74F210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23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A184-FB73-4200-957E-C02F3903B4F2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C62F-167C-4F28-993E-B5E74F210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14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A184-FB73-4200-957E-C02F3903B4F2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C62F-167C-4F28-993E-B5E74F210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7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A184-FB73-4200-957E-C02F3903B4F2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C62F-167C-4F28-993E-B5E74F210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260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A184-FB73-4200-957E-C02F3903B4F2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C62F-167C-4F28-993E-B5E74F210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00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A184-FB73-4200-957E-C02F3903B4F2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C62F-167C-4F28-993E-B5E74F210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56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A184-FB73-4200-957E-C02F3903B4F2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C62F-167C-4F28-993E-B5E74F210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A184-FB73-4200-957E-C02F3903B4F2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C62F-167C-4F28-993E-B5E74F210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23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A184-FB73-4200-957E-C02F3903B4F2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C62F-167C-4F28-993E-B5E74F210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70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A184-FB73-4200-957E-C02F3903B4F2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C62F-167C-4F28-993E-B5E74F210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64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A184-FB73-4200-957E-C02F3903B4F2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C62F-167C-4F28-993E-B5E74F210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4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A184-FB73-4200-957E-C02F3903B4F2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C62F-167C-4F28-993E-B5E74F210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43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A184-FB73-4200-957E-C02F3903B4F2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C62F-167C-4F28-993E-B5E74F210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32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88AA184-FB73-4200-957E-C02F3903B4F2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CCBC62F-167C-4F28-993E-B5E74F210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07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43" y="2810599"/>
            <a:ext cx="6778610" cy="262127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866900" y="2634342"/>
            <a:ext cx="8760823" cy="0"/>
          </a:xfrm>
          <a:prstGeom prst="line">
            <a:avLst/>
          </a:prstGeom>
          <a:ln w="2857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80157" y="456110"/>
            <a:ext cx="9753600" cy="175432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6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 HIỂU VỀ THUẬT TOÁN NAÏVE BAYES VÀ ỨNG DỤNG VÀO BÀI TOÁN PHÂN LOẠI BÌNH LUẬN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91425" y="3248025"/>
            <a:ext cx="45815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Footlight MT Light" panose="0204060206030A020304" pitchFamily="18" charset="0"/>
              </a:rPr>
              <a:t>Nhóm</a:t>
            </a:r>
            <a:r>
              <a:rPr lang="en-US" sz="3200" dirty="0">
                <a:latin typeface="Footlight MT Light" panose="0204060206030A020304" pitchFamily="18" charset="0"/>
              </a:rPr>
              <a:t> 3:</a:t>
            </a:r>
          </a:p>
          <a:p>
            <a:r>
              <a:rPr lang="en-US" sz="3200" dirty="0" err="1">
                <a:latin typeface="Footlight MT Light" panose="0204060206030A020304" pitchFamily="18" charset="0"/>
              </a:rPr>
              <a:t>Nguyễn</a:t>
            </a:r>
            <a:r>
              <a:rPr lang="en-US" sz="3200" dirty="0">
                <a:latin typeface="Footlight MT Light" panose="0204060206030A020304" pitchFamily="18" charset="0"/>
              </a:rPr>
              <a:t> </a:t>
            </a:r>
            <a:r>
              <a:rPr lang="en-US" sz="3200" dirty="0" err="1">
                <a:latin typeface="Footlight MT Light" panose="0204060206030A020304" pitchFamily="18" charset="0"/>
              </a:rPr>
              <a:t>Đặng</a:t>
            </a:r>
            <a:r>
              <a:rPr lang="en-US" sz="3200" dirty="0">
                <a:latin typeface="Footlight MT Light" panose="0204060206030A020304" pitchFamily="18" charset="0"/>
              </a:rPr>
              <a:t> </a:t>
            </a:r>
            <a:r>
              <a:rPr lang="en-US" sz="3200" dirty="0" err="1">
                <a:latin typeface="Footlight MT Light" panose="0204060206030A020304" pitchFamily="18" charset="0"/>
              </a:rPr>
              <a:t>Nhật</a:t>
            </a:r>
            <a:r>
              <a:rPr lang="en-US" sz="3200" dirty="0">
                <a:latin typeface="Footlight MT Light" panose="0204060206030A020304" pitchFamily="18" charset="0"/>
              </a:rPr>
              <a:t> Minh</a:t>
            </a:r>
          </a:p>
          <a:p>
            <a:r>
              <a:rPr lang="en-US" sz="3200" dirty="0" err="1">
                <a:latin typeface="Footlight MT Light" panose="0204060206030A020304" pitchFamily="18" charset="0"/>
              </a:rPr>
              <a:t>Lê</a:t>
            </a:r>
            <a:r>
              <a:rPr lang="en-US" sz="3200" dirty="0">
                <a:latin typeface="Footlight MT Light" panose="0204060206030A020304" pitchFamily="18" charset="0"/>
              </a:rPr>
              <a:t> </a:t>
            </a:r>
            <a:r>
              <a:rPr lang="en-US" sz="3200" dirty="0" err="1">
                <a:latin typeface="Footlight MT Light" panose="0204060206030A020304" pitchFamily="18" charset="0"/>
              </a:rPr>
              <a:t>Thị</a:t>
            </a:r>
            <a:r>
              <a:rPr lang="en-US" sz="3200" dirty="0">
                <a:latin typeface="Footlight MT Light" panose="0204060206030A020304" pitchFamily="18" charset="0"/>
              </a:rPr>
              <a:t> </a:t>
            </a:r>
            <a:r>
              <a:rPr lang="en-US" sz="3200" dirty="0" err="1">
                <a:latin typeface="Footlight MT Light" panose="0204060206030A020304" pitchFamily="18" charset="0"/>
              </a:rPr>
              <a:t>Phương</a:t>
            </a:r>
            <a:r>
              <a:rPr lang="en-US" sz="3200" dirty="0">
                <a:latin typeface="Footlight MT Light" panose="0204060206030A020304" pitchFamily="18" charset="0"/>
              </a:rPr>
              <a:t> </a:t>
            </a:r>
            <a:r>
              <a:rPr lang="en-US" sz="3200" dirty="0" err="1">
                <a:latin typeface="Footlight MT Light" panose="0204060206030A020304" pitchFamily="18" charset="0"/>
              </a:rPr>
              <a:t>Nha</a:t>
            </a:r>
            <a:endParaRPr lang="en-US" sz="3200" dirty="0">
              <a:latin typeface="Footlight MT Light" panose="0204060206030A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220121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40229" y="653142"/>
                <a:ext cx="11059885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dirty="0">
                    <a:latin typeface="Footlight MT Light" panose="0204060206030A020304" pitchFamily="18" charset="0"/>
                  </a:rPr>
                  <a:t>Xác </a:t>
                </a:r>
                <a:r>
                  <a:rPr lang="en-US" sz="2800" dirty="0" err="1">
                    <a:latin typeface="Footlight MT Light" panose="0204060206030A020304" pitchFamily="18" charset="0"/>
                  </a:rPr>
                  <a:t>suất</a:t>
                </a:r>
                <a:r>
                  <a:rPr lang="en-US" sz="2800" dirty="0">
                    <a:latin typeface="Footlight MT Light" panose="0204060206030A020304" pitchFamily="18" charset="0"/>
                  </a:rPr>
                  <a:t> </a:t>
                </a:r>
                <a:r>
                  <a:rPr lang="en-US" sz="2800" dirty="0" err="1">
                    <a:latin typeface="Footlight MT Light" panose="0204060206030A020304" pitchFamily="18" charset="0"/>
                  </a:rPr>
                  <a:t>của</a:t>
                </a:r>
                <a:r>
                  <a:rPr lang="en-US" sz="2800" dirty="0">
                    <a:latin typeface="Footlight MT Light" panose="0204060206030A020304" pitchFamily="18" charset="0"/>
                  </a:rPr>
                  <a:t> </a:t>
                </a:r>
                <a:r>
                  <a:rPr lang="en-US" sz="2800" dirty="0" err="1">
                    <a:latin typeface="Footlight MT Light" panose="0204060206030A020304" pitchFamily="18" charset="0"/>
                  </a:rPr>
                  <a:t>mẫu</a:t>
                </a:r>
                <a:r>
                  <a:rPr lang="en-US" sz="2800" dirty="0">
                    <a:latin typeface="Footlight MT Light" panose="0204060206030A020304" pitchFamily="18" charset="0"/>
                  </a:rPr>
                  <a:t> </a:t>
                </a:r>
                <a:r>
                  <a:rPr lang="en-US" sz="2800" dirty="0" err="1">
                    <a:latin typeface="Footlight MT Light" panose="0204060206030A020304" pitchFamily="18" charset="0"/>
                  </a:rPr>
                  <a:t>thử</a:t>
                </a:r>
                <a:r>
                  <a:rPr lang="en-US" sz="2800" dirty="0">
                    <a:latin typeface="Footlight MT Light" panose="0204060206030A020304" pitchFamily="18" charset="0"/>
                  </a:rPr>
                  <a:t> X </a:t>
                </a:r>
                <a:r>
                  <a:rPr lang="en-US" sz="2800" dirty="0" err="1">
                    <a:latin typeface="Footlight MT Light" panose="0204060206030A020304" pitchFamily="18" charset="0"/>
                  </a:rPr>
                  <a:t>không</a:t>
                </a:r>
                <a:r>
                  <a:rPr lang="en-US" sz="2800" dirty="0">
                    <a:latin typeface="Footlight MT Light" panose="0204060206030A020304" pitchFamily="18" charset="0"/>
                  </a:rPr>
                  <a:t> </a:t>
                </a:r>
                <a:r>
                  <a:rPr lang="en-US" sz="2800" dirty="0" err="1">
                    <a:latin typeface="Footlight MT Light" panose="0204060206030A020304" pitchFamily="18" charset="0"/>
                  </a:rPr>
                  <a:t>bị</a:t>
                </a:r>
                <a:r>
                  <a:rPr lang="en-US" sz="2800" dirty="0">
                    <a:latin typeface="Footlight MT Light" panose="0204060206030A020304" pitchFamily="18" charset="0"/>
                  </a:rPr>
                  <a:t> </a:t>
                </a:r>
                <a:r>
                  <a:rPr lang="en-US" sz="2800" dirty="0" err="1">
                    <a:latin typeface="Footlight MT Light" panose="0204060206030A020304" pitchFamily="18" charset="0"/>
                  </a:rPr>
                  <a:t>cúm</a:t>
                </a:r>
                <a:r>
                  <a:rPr lang="en-US" sz="2800" dirty="0">
                    <a:latin typeface="Footlight MT Light" panose="0204060206030A020304" pitchFamily="18" charset="0"/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800" dirty="0">
                    <a:latin typeface="Footlight MT Light" panose="0204060206030A020304" pitchFamily="18" charset="0"/>
                  </a:rPr>
                  <a:t>P(Flu = “N” | B 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endChr m:val="|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Flu</m:t>
                        </m:r>
                        <m:r>
                          <a:rPr lang="en-US" sz="2800">
                            <a:latin typeface="Cambria Math" panose="02040503050406030204" pitchFamily="18" charset="0"/>
                          </a:rPr>
                          <m:t> = “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2800">
                            <a:latin typeface="Cambria Math" panose="02040503050406030204" pitchFamily="18" charset="0"/>
                          </a:rPr>
                          <m:t>” </m:t>
                        </m:r>
                      </m:e>
                    </m:d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Chills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 = “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” ) </m:t>
                    </m:r>
                  </m:oMath>
                </a14:m>
                <a:endParaRPr lang="en-US" sz="2800" dirty="0">
                  <a:latin typeface="Footlight MT Light" panose="0204060206030A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800" dirty="0"/>
                  <a:t>                                  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endChr m:val="|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Flu</m:t>
                        </m:r>
                        <m:r>
                          <a:rPr lang="en-US" sz="2800">
                            <a:latin typeface="Cambria Math" panose="02040503050406030204" pitchFamily="18" charset="0"/>
                          </a:rPr>
                          <m:t> = “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2800">
                            <a:latin typeface="Cambria Math" panose="02040503050406030204" pitchFamily="18" charset="0"/>
                          </a:rPr>
                          <m:t>” 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Runny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nose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 = “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” )</m:t>
                    </m:r>
                  </m:oMath>
                </a14:m>
                <a:endParaRPr lang="en-US" sz="2800" dirty="0">
                  <a:latin typeface="Footlight MT Light" panose="0204060206030A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800" dirty="0">
                    <a:latin typeface="Footlight MT Light" panose="0204060206030A020304" pitchFamily="18" charset="0"/>
                  </a:rPr>
                  <a:t>			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800" dirty="0">
                    <a:latin typeface="Footlight MT Light" panose="0204060206030A020304" pitchFamily="18" charset="0"/>
                  </a:rPr>
                  <a:t> P(Flu = “N” | Headache = “Mild” 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800" dirty="0">
                    <a:latin typeface="Footlight MT Light" panose="0204060206030A020304" pitchFamily="18" charset="0"/>
                  </a:rPr>
                  <a:t>		          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800" dirty="0">
                    <a:latin typeface="Footlight MT Light" panose="0204060206030A020304" pitchFamily="18" charset="0"/>
                  </a:rPr>
                  <a:t> P(Flu = “N” | Fever = “N” 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800" dirty="0">
                    <a:latin typeface="Footlight MT Light" panose="0204060206030A0203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800" dirty="0">
                    <a:latin typeface="Footlight MT Light" panose="0204060206030A020304" pitchFamily="18" charset="0"/>
                  </a:rPr>
                  <a:t> P(Flu = “N”)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800" dirty="0">
                    <a:latin typeface="Footlight MT Light" panose="0204060206030A020304" pitchFamily="18" charset="0"/>
                  </a:rPr>
                  <a:t>                           = 0.33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800" dirty="0">
                    <a:latin typeface="Footlight MT Light" panose="0204060206030A020304" pitchFamily="18" charset="0"/>
                  </a:rPr>
                  <a:t> 0.66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800" dirty="0">
                    <a:latin typeface="Footlight MT Light" panose="0204060206030A020304" pitchFamily="18" charset="0"/>
                  </a:rPr>
                  <a:t> 0.33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800" dirty="0">
                    <a:latin typeface="Footlight MT Light" panose="0204060206030A020304" pitchFamily="18" charset="0"/>
                  </a:rPr>
                  <a:t> 0.66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800" dirty="0">
                    <a:latin typeface="Footlight MT Light" panose="0204060206030A020304" pitchFamily="18" charset="0"/>
                  </a:rPr>
                  <a:t> 0.375 = 0.018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800" dirty="0" err="1">
                    <a:latin typeface="Footlight MT Light" panose="0204060206030A020304" pitchFamily="18" charset="0"/>
                  </a:rPr>
                  <a:t>Vì</a:t>
                </a:r>
                <a:r>
                  <a:rPr lang="en-US" sz="2800" dirty="0">
                    <a:latin typeface="Footlight MT Light" panose="0204060206030A020304" pitchFamily="18" charset="0"/>
                  </a:rPr>
                  <a:t>  P(B | Flu = “Y”) &lt; P(B | Flu = “N”) </a:t>
                </a:r>
                <a:r>
                  <a:rPr lang="en-US" sz="2800" dirty="0" err="1">
                    <a:latin typeface="Footlight MT Light" panose="0204060206030A020304" pitchFamily="18" charset="0"/>
                  </a:rPr>
                  <a:t>nên</a:t>
                </a:r>
                <a:r>
                  <a:rPr lang="en-US" sz="2800" dirty="0">
                    <a:latin typeface="Footlight MT Light" panose="0204060206030A020304" pitchFamily="18" charset="0"/>
                  </a:rPr>
                  <a:t> </a:t>
                </a:r>
                <a:r>
                  <a:rPr lang="en-US" sz="2800" dirty="0" err="1">
                    <a:latin typeface="Footlight MT Light" panose="0204060206030A020304" pitchFamily="18" charset="0"/>
                  </a:rPr>
                  <a:t>mẫu</a:t>
                </a:r>
                <a:r>
                  <a:rPr lang="en-US" sz="2800" dirty="0">
                    <a:latin typeface="Footlight MT Light" panose="0204060206030A020304" pitchFamily="18" charset="0"/>
                  </a:rPr>
                  <a:t> X </a:t>
                </a:r>
                <a:r>
                  <a:rPr lang="en-US" sz="2800" dirty="0" err="1">
                    <a:latin typeface="Footlight MT Light" panose="0204060206030A020304" pitchFamily="18" charset="0"/>
                  </a:rPr>
                  <a:t>là</a:t>
                </a:r>
                <a:r>
                  <a:rPr lang="en-US" sz="2800" dirty="0">
                    <a:latin typeface="Footlight MT Light" panose="0204060206030A020304" pitchFamily="18" charset="0"/>
                  </a:rPr>
                  <a:t> </a:t>
                </a:r>
                <a:r>
                  <a:rPr lang="en-US" sz="2800" dirty="0" err="1">
                    <a:latin typeface="Footlight MT Light" panose="0204060206030A020304" pitchFamily="18" charset="0"/>
                  </a:rPr>
                  <a:t>không</a:t>
                </a:r>
                <a:r>
                  <a:rPr lang="en-US" sz="2800" dirty="0">
                    <a:latin typeface="Footlight MT Light" panose="0204060206030A020304" pitchFamily="18" charset="0"/>
                  </a:rPr>
                  <a:t> </a:t>
                </a:r>
                <a:r>
                  <a:rPr lang="en-US" sz="2800" dirty="0" err="1">
                    <a:latin typeface="Footlight MT Light" panose="0204060206030A020304" pitchFamily="18" charset="0"/>
                  </a:rPr>
                  <a:t>bị</a:t>
                </a:r>
                <a:r>
                  <a:rPr lang="en-US" sz="2800" dirty="0">
                    <a:latin typeface="Footlight MT Light" panose="0204060206030A020304" pitchFamily="18" charset="0"/>
                  </a:rPr>
                  <a:t> </a:t>
                </a:r>
                <a:r>
                  <a:rPr lang="en-US" sz="2800" dirty="0" err="1">
                    <a:latin typeface="Footlight MT Light" panose="0204060206030A020304" pitchFamily="18" charset="0"/>
                  </a:rPr>
                  <a:t>cúm</a:t>
                </a:r>
                <a:r>
                  <a:rPr lang="en-US" sz="2800" dirty="0">
                    <a:latin typeface="Footlight MT Light" panose="0204060206030A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29" y="653142"/>
                <a:ext cx="11059885" cy="5262979"/>
              </a:xfrm>
              <a:prstGeom prst="rect">
                <a:avLst/>
              </a:prstGeom>
              <a:blipFill>
                <a:blip r:embed="rId2"/>
                <a:stretch>
                  <a:fillRect l="-1102" b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7182036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7898" y="431464"/>
            <a:ext cx="794034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ootlight MT Light" panose="0204060206030A020304" pitchFamily="18" charset="0"/>
              </a:rPr>
              <a:t>Block Diagram</a:t>
            </a:r>
          </a:p>
        </p:txBody>
      </p:sp>
      <p:pic>
        <p:nvPicPr>
          <p:cNvPr id="6" name="Content Placeholder 5"/>
          <p:cNvPicPr>
            <a:picLocks noGrp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828800" y="1541417"/>
            <a:ext cx="8177348" cy="458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633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5776" y="208568"/>
            <a:ext cx="6518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ootlight MT Light" panose="0204060206030A020304" pitchFamily="18" charset="0"/>
              </a:rPr>
              <a:t>3. </a:t>
            </a:r>
            <a:r>
              <a:rPr lang="en-US" sz="4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ootlight MT Light" panose="0204060206030A020304" pitchFamily="18" charset="0"/>
              </a:rPr>
              <a:t>Lý</a:t>
            </a:r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ootlight MT Light" panose="0204060206030A020304" pitchFamily="18" charset="0"/>
              </a:rPr>
              <a:t> do </a:t>
            </a:r>
            <a:r>
              <a:rPr lang="en-US" sz="4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ootlight MT Light" panose="0204060206030A020304" pitchFamily="18" charset="0"/>
              </a:rPr>
              <a:t>chọn</a:t>
            </a:r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ootlight MT Light" panose="0204060206030A020304" pitchFamily="18" charset="0"/>
              </a:rPr>
              <a:t> </a:t>
            </a:r>
            <a:r>
              <a:rPr lang="en-US" sz="4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ootlight MT Light" panose="0204060206030A020304" pitchFamily="18" charset="0"/>
              </a:rPr>
              <a:t>thuật</a:t>
            </a:r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ootlight MT Light" panose="0204060206030A020304" pitchFamily="18" charset="0"/>
              </a:rPr>
              <a:t> </a:t>
            </a:r>
            <a:r>
              <a:rPr lang="en-US" sz="4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ootlight MT Light" panose="0204060206030A020304" pitchFamily="18" charset="0"/>
              </a:rPr>
              <a:t>toán</a:t>
            </a:r>
            <a:endParaRPr lang="en-US" sz="4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3">
                  <a:lumMod val="5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Footlight MT Light" panose="0204060206030A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8242" y="1576254"/>
            <a:ext cx="924850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just">
              <a:buFontTx/>
              <a:buChar char="-"/>
            </a:pPr>
            <a:r>
              <a:rPr lang="en-US" sz="3200" dirty="0" err="1">
                <a:latin typeface="Footlight MT Light" panose="0204060206030A020304" pitchFamily="18" charset="0"/>
              </a:rPr>
              <a:t>Dễ</a:t>
            </a:r>
            <a:r>
              <a:rPr lang="en-US" sz="3200" dirty="0">
                <a:latin typeface="Footlight MT Light" panose="0204060206030A020304" pitchFamily="18" charset="0"/>
              </a:rPr>
              <a:t> </a:t>
            </a:r>
            <a:r>
              <a:rPr lang="en-US" sz="3200" dirty="0" err="1">
                <a:latin typeface="Footlight MT Light" panose="0204060206030A020304" pitchFamily="18" charset="0"/>
              </a:rPr>
              <a:t>dàng</a:t>
            </a:r>
            <a:r>
              <a:rPr lang="en-US" sz="3200" dirty="0">
                <a:latin typeface="Footlight MT Light" panose="0204060206030A020304" pitchFamily="18" charset="0"/>
              </a:rPr>
              <a:t> </a:t>
            </a:r>
            <a:r>
              <a:rPr lang="en-US" sz="3200" dirty="0" err="1">
                <a:latin typeface="Footlight MT Light" panose="0204060206030A020304" pitchFamily="18" charset="0"/>
              </a:rPr>
              <a:t>và</a:t>
            </a:r>
            <a:r>
              <a:rPr lang="en-US" sz="3200" dirty="0">
                <a:latin typeface="Footlight MT Light" panose="0204060206030A020304" pitchFamily="18" charset="0"/>
              </a:rPr>
              <a:t> </a:t>
            </a:r>
            <a:r>
              <a:rPr lang="en-US" sz="3200" dirty="0" err="1">
                <a:latin typeface="Footlight MT Light" panose="0204060206030A020304" pitchFamily="18" charset="0"/>
              </a:rPr>
              <a:t>nhanh</a:t>
            </a:r>
            <a:r>
              <a:rPr lang="en-US" sz="3200" dirty="0">
                <a:latin typeface="Footlight MT Light" panose="0204060206030A020304" pitchFamily="18" charset="0"/>
              </a:rPr>
              <a:t> </a:t>
            </a:r>
            <a:r>
              <a:rPr lang="en-US" sz="3200" dirty="0" err="1">
                <a:latin typeface="Footlight MT Light" panose="0204060206030A020304" pitchFamily="18" charset="0"/>
              </a:rPr>
              <a:t>chóng</a:t>
            </a:r>
            <a:r>
              <a:rPr lang="en-US" sz="3200" dirty="0">
                <a:latin typeface="Footlight MT Light" panose="0204060206030A020304" pitchFamily="18" charset="0"/>
              </a:rPr>
              <a:t> </a:t>
            </a:r>
            <a:r>
              <a:rPr lang="en-US" sz="3200" dirty="0" err="1">
                <a:latin typeface="Footlight MT Light" panose="0204060206030A020304" pitchFamily="18" charset="0"/>
              </a:rPr>
              <a:t>để</a:t>
            </a:r>
            <a:r>
              <a:rPr lang="en-US" sz="3200" dirty="0">
                <a:latin typeface="Footlight MT Light" panose="0204060206030A020304" pitchFamily="18" charset="0"/>
              </a:rPr>
              <a:t> </a:t>
            </a:r>
            <a:r>
              <a:rPr lang="en-US" sz="3200" dirty="0" err="1">
                <a:latin typeface="Footlight MT Light" panose="0204060206030A020304" pitchFamily="18" charset="0"/>
              </a:rPr>
              <a:t>dự</a:t>
            </a:r>
            <a:r>
              <a:rPr lang="en-US" sz="3200" dirty="0">
                <a:latin typeface="Footlight MT Light" panose="0204060206030A020304" pitchFamily="18" charset="0"/>
              </a:rPr>
              <a:t> </a:t>
            </a:r>
            <a:r>
              <a:rPr lang="en-US" sz="3200" dirty="0" err="1">
                <a:latin typeface="Footlight MT Light" panose="0204060206030A020304" pitchFamily="18" charset="0"/>
              </a:rPr>
              <a:t>đoán</a:t>
            </a:r>
            <a:r>
              <a:rPr lang="en-US" sz="3200" dirty="0">
                <a:latin typeface="Footlight MT Light" panose="0204060206030A020304" pitchFamily="18" charset="0"/>
              </a:rPr>
              <a:t> </a:t>
            </a:r>
            <a:r>
              <a:rPr lang="en-US" sz="3200" dirty="0" err="1">
                <a:latin typeface="Footlight MT Light" panose="0204060206030A020304" pitchFamily="18" charset="0"/>
              </a:rPr>
              <a:t>và</a:t>
            </a:r>
            <a:r>
              <a:rPr lang="en-US" sz="3200" dirty="0">
                <a:latin typeface="Footlight MT Light" panose="0204060206030A020304" pitchFamily="18" charset="0"/>
              </a:rPr>
              <a:t> </a:t>
            </a:r>
            <a:r>
              <a:rPr lang="en-US" sz="3200" dirty="0" err="1">
                <a:latin typeface="Footlight MT Light" panose="0204060206030A020304" pitchFamily="18" charset="0"/>
              </a:rPr>
              <a:t>phân</a:t>
            </a:r>
            <a:r>
              <a:rPr lang="en-US" sz="3200" dirty="0">
                <a:latin typeface="Footlight MT Light" panose="0204060206030A020304" pitchFamily="18" charset="0"/>
              </a:rPr>
              <a:t> </a:t>
            </a:r>
            <a:r>
              <a:rPr lang="en-US" sz="3200" dirty="0" err="1">
                <a:latin typeface="Footlight MT Light" panose="0204060206030A020304" pitchFamily="18" charset="0"/>
              </a:rPr>
              <a:t>lớp</a:t>
            </a:r>
            <a:r>
              <a:rPr lang="en-US" sz="3200" dirty="0">
                <a:latin typeface="Footlight MT Light" panose="0204060206030A020304" pitchFamily="18" charset="0"/>
              </a:rPr>
              <a:t> </a:t>
            </a:r>
            <a:r>
              <a:rPr lang="en-US" sz="3200" dirty="0" err="1">
                <a:latin typeface="Footlight MT Light" panose="0204060206030A020304" pitchFamily="18" charset="0"/>
              </a:rPr>
              <a:t>dữ</a:t>
            </a:r>
            <a:r>
              <a:rPr lang="en-US" sz="3200" dirty="0">
                <a:latin typeface="Footlight MT Light" panose="0204060206030A020304" pitchFamily="18" charset="0"/>
              </a:rPr>
              <a:t> </a:t>
            </a:r>
            <a:r>
              <a:rPr lang="en-US" sz="3200" dirty="0" err="1">
                <a:latin typeface="Footlight MT Light" panose="0204060206030A020304" pitchFamily="18" charset="0"/>
              </a:rPr>
              <a:t>liệu</a:t>
            </a:r>
            <a:r>
              <a:rPr lang="en-US" sz="3200" dirty="0">
                <a:latin typeface="Footlight MT Light" panose="0204060206030A020304" pitchFamily="18" charset="0"/>
              </a:rPr>
              <a:t> </a:t>
            </a:r>
            <a:r>
              <a:rPr lang="en-US" sz="3200" dirty="0" err="1">
                <a:latin typeface="Footlight MT Light" panose="0204060206030A020304" pitchFamily="18" charset="0"/>
              </a:rPr>
              <a:t>thành</a:t>
            </a:r>
            <a:r>
              <a:rPr lang="en-US" sz="3200" dirty="0">
                <a:latin typeface="Footlight MT Light" panose="0204060206030A020304" pitchFamily="18" charset="0"/>
              </a:rPr>
              <a:t> </a:t>
            </a:r>
            <a:r>
              <a:rPr lang="en-US" sz="3200" dirty="0" err="1">
                <a:latin typeface="Footlight MT Light" panose="0204060206030A020304" pitchFamily="18" charset="0"/>
              </a:rPr>
              <a:t>các</a:t>
            </a:r>
            <a:r>
              <a:rPr lang="en-US" sz="3200" dirty="0">
                <a:latin typeface="Footlight MT Light" panose="0204060206030A020304" pitchFamily="18" charset="0"/>
              </a:rPr>
              <a:t> </a:t>
            </a:r>
            <a:r>
              <a:rPr lang="en-US" sz="3200" dirty="0" err="1">
                <a:latin typeface="Footlight MT Light" panose="0204060206030A020304" pitchFamily="18" charset="0"/>
              </a:rPr>
              <a:t>nhóm</a:t>
            </a:r>
            <a:r>
              <a:rPr lang="en-US" sz="3200" dirty="0">
                <a:latin typeface="Footlight MT Light" panose="0204060206030A020304" pitchFamily="18" charset="0"/>
              </a:rPr>
              <a:t> </a:t>
            </a:r>
            <a:r>
              <a:rPr lang="en-US" sz="3200" dirty="0" err="1">
                <a:latin typeface="Footlight MT Light" panose="0204060206030A020304" pitchFamily="18" charset="0"/>
              </a:rPr>
              <a:t>khác</a:t>
            </a:r>
            <a:r>
              <a:rPr lang="en-US" sz="3200" dirty="0">
                <a:latin typeface="Footlight MT Light" panose="0204060206030A020304" pitchFamily="18" charset="0"/>
              </a:rPr>
              <a:t> </a:t>
            </a:r>
            <a:r>
              <a:rPr lang="en-US" sz="3200" dirty="0" err="1">
                <a:latin typeface="Footlight MT Light" panose="0204060206030A020304" pitchFamily="18" charset="0"/>
              </a:rPr>
              <a:t>nhau</a:t>
            </a:r>
            <a:r>
              <a:rPr lang="en-US" sz="3200" dirty="0">
                <a:latin typeface="Footlight MT Light" panose="0204060206030A020304" pitchFamily="18" charset="0"/>
              </a:rPr>
              <a:t>;</a:t>
            </a:r>
          </a:p>
          <a:p>
            <a:pPr marL="457200" lvl="0" indent="-457200" algn="just">
              <a:buFontTx/>
              <a:buChar char="-"/>
            </a:pPr>
            <a:endParaRPr lang="en-US" sz="3200" dirty="0">
              <a:latin typeface="Footlight MT Light" panose="0204060206030A020304" pitchFamily="18" charset="0"/>
            </a:endParaRPr>
          </a:p>
          <a:p>
            <a:pPr marL="457200" lvl="0" indent="-457200" algn="just">
              <a:buFontTx/>
              <a:buChar char="-"/>
            </a:pPr>
            <a:r>
              <a:rPr lang="en-US" sz="3200" dirty="0" err="1">
                <a:latin typeface="Footlight MT Light" panose="0204060206030A020304" pitchFamily="18" charset="0"/>
              </a:rPr>
              <a:t>Dự</a:t>
            </a:r>
            <a:r>
              <a:rPr lang="en-US" sz="3200" dirty="0">
                <a:latin typeface="Footlight MT Light" panose="0204060206030A020304" pitchFamily="18" charset="0"/>
              </a:rPr>
              <a:t> </a:t>
            </a:r>
            <a:r>
              <a:rPr lang="en-US" sz="3200" dirty="0" err="1">
                <a:latin typeface="Footlight MT Light" panose="0204060206030A020304" pitchFamily="18" charset="0"/>
              </a:rPr>
              <a:t>đoán</a:t>
            </a:r>
            <a:r>
              <a:rPr lang="en-US" sz="3200" dirty="0">
                <a:latin typeface="Footlight MT Light" panose="0204060206030A020304" pitchFamily="18" charset="0"/>
              </a:rPr>
              <a:t> </a:t>
            </a:r>
            <a:r>
              <a:rPr lang="en-US" sz="3200" dirty="0" err="1">
                <a:latin typeface="Footlight MT Light" panose="0204060206030A020304" pitchFamily="18" charset="0"/>
              </a:rPr>
              <a:t>đa</a:t>
            </a:r>
            <a:r>
              <a:rPr lang="en-US" sz="3200" dirty="0">
                <a:latin typeface="Footlight MT Light" panose="0204060206030A020304" pitchFamily="18" charset="0"/>
              </a:rPr>
              <a:t> </a:t>
            </a:r>
            <a:r>
              <a:rPr lang="en-US" sz="3200" dirty="0" err="1">
                <a:latin typeface="Footlight MT Light" panose="0204060206030A020304" pitchFamily="18" charset="0"/>
              </a:rPr>
              <a:t>lớp</a:t>
            </a:r>
            <a:r>
              <a:rPr lang="en-US" sz="3200" dirty="0">
                <a:latin typeface="Footlight MT Light" panose="0204060206030A020304" pitchFamily="18" charset="0"/>
              </a:rPr>
              <a:t> </a:t>
            </a:r>
            <a:r>
              <a:rPr lang="en-US" sz="3200" dirty="0" err="1">
                <a:latin typeface="Footlight MT Light" panose="0204060206030A020304" pitchFamily="18" charset="0"/>
              </a:rPr>
              <a:t>với</a:t>
            </a:r>
            <a:r>
              <a:rPr lang="en-US" sz="3200" dirty="0">
                <a:latin typeface="Footlight MT Light" panose="0204060206030A020304" pitchFamily="18" charset="0"/>
              </a:rPr>
              <a:t> </a:t>
            </a:r>
            <a:r>
              <a:rPr lang="en-US" sz="3200" dirty="0" err="1">
                <a:latin typeface="Footlight MT Light" panose="0204060206030A020304" pitchFamily="18" charset="0"/>
              </a:rPr>
              <a:t>độ</a:t>
            </a:r>
            <a:r>
              <a:rPr lang="en-US" sz="3200" dirty="0">
                <a:latin typeface="Footlight MT Light" panose="0204060206030A020304" pitchFamily="18" charset="0"/>
              </a:rPr>
              <a:t> </a:t>
            </a:r>
            <a:r>
              <a:rPr lang="en-US" sz="3200" dirty="0" err="1">
                <a:latin typeface="Footlight MT Light" panose="0204060206030A020304" pitchFamily="18" charset="0"/>
              </a:rPr>
              <a:t>chính</a:t>
            </a:r>
            <a:r>
              <a:rPr lang="en-US" sz="3200" dirty="0">
                <a:latin typeface="Footlight MT Light" panose="0204060206030A020304" pitchFamily="18" charset="0"/>
              </a:rPr>
              <a:t> </a:t>
            </a:r>
            <a:r>
              <a:rPr lang="en-US" sz="3200" dirty="0" err="1">
                <a:latin typeface="Footlight MT Light" panose="0204060206030A020304" pitchFamily="18" charset="0"/>
              </a:rPr>
              <a:t>xác</a:t>
            </a:r>
            <a:r>
              <a:rPr lang="en-US" sz="3200" dirty="0">
                <a:latin typeface="Footlight MT Light" panose="0204060206030A020304" pitchFamily="18" charset="0"/>
              </a:rPr>
              <a:t> </a:t>
            </a:r>
            <a:r>
              <a:rPr lang="en-US" sz="3200" dirty="0" err="1">
                <a:latin typeface="Footlight MT Light" panose="0204060206030A020304" pitchFamily="18" charset="0"/>
              </a:rPr>
              <a:t>cao</a:t>
            </a:r>
            <a:r>
              <a:rPr lang="en-US" sz="3200" dirty="0">
                <a:latin typeface="Footlight MT Light" panose="0204060206030A020304" pitchFamily="18" charset="0"/>
              </a:rPr>
              <a:t>;</a:t>
            </a:r>
          </a:p>
          <a:p>
            <a:pPr marL="457200" lvl="0" indent="-457200" algn="just">
              <a:buFontTx/>
              <a:buChar char="-"/>
            </a:pPr>
            <a:endParaRPr lang="en-US" sz="3200" dirty="0">
              <a:latin typeface="Footlight MT Light" panose="0204060206030A020304" pitchFamily="18" charset="0"/>
            </a:endParaRPr>
          </a:p>
          <a:p>
            <a:pPr algn="just"/>
            <a:r>
              <a:rPr lang="en-US" sz="3200" dirty="0">
                <a:latin typeface="Footlight MT Light" panose="0204060206030A020304" pitchFamily="18" charset="0"/>
              </a:rPr>
              <a:t>-   Naive Bayes </a:t>
            </a:r>
            <a:r>
              <a:rPr lang="en-US" sz="3200" dirty="0" err="1">
                <a:latin typeface="Footlight MT Light" panose="0204060206030A020304" pitchFamily="18" charset="0"/>
              </a:rPr>
              <a:t>thực</a:t>
            </a:r>
            <a:r>
              <a:rPr lang="en-US" sz="3200" dirty="0">
                <a:latin typeface="Footlight MT Light" panose="0204060206030A020304" pitchFamily="18" charset="0"/>
              </a:rPr>
              <a:t> </a:t>
            </a:r>
            <a:r>
              <a:rPr lang="en-US" sz="3200" dirty="0" err="1">
                <a:latin typeface="Footlight MT Light" panose="0204060206030A020304" pitchFamily="18" charset="0"/>
              </a:rPr>
              <a:t>hiện</a:t>
            </a:r>
            <a:r>
              <a:rPr lang="en-US" sz="3200" dirty="0">
                <a:latin typeface="Footlight MT Light" panose="0204060206030A020304" pitchFamily="18" charset="0"/>
              </a:rPr>
              <a:t> </a:t>
            </a:r>
            <a:r>
              <a:rPr lang="en-US" sz="3200" dirty="0" err="1">
                <a:latin typeface="Footlight MT Light" panose="0204060206030A020304" pitchFamily="18" charset="0"/>
              </a:rPr>
              <a:t>tốt</a:t>
            </a:r>
            <a:r>
              <a:rPr lang="en-US" sz="3200" dirty="0">
                <a:latin typeface="Footlight MT Light" panose="0204060206030A020304" pitchFamily="18" charset="0"/>
              </a:rPr>
              <a:t> </a:t>
            </a:r>
            <a:r>
              <a:rPr lang="en-US" sz="3200" dirty="0" err="1">
                <a:latin typeface="Footlight MT Light" panose="0204060206030A020304" pitchFamily="18" charset="0"/>
              </a:rPr>
              <a:t>hơn</a:t>
            </a:r>
            <a:r>
              <a:rPr lang="en-US" sz="3200" dirty="0">
                <a:latin typeface="Footlight MT Light" panose="0204060206030A020304" pitchFamily="18" charset="0"/>
              </a:rPr>
              <a:t> so </a:t>
            </a:r>
            <a:r>
              <a:rPr lang="en-US" sz="3200" dirty="0" err="1">
                <a:latin typeface="Footlight MT Light" panose="0204060206030A020304" pitchFamily="18" charset="0"/>
              </a:rPr>
              <a:t>với</a:t>
            </a:r>
            <a:r>
              <a:rPr lang="en-US" sz="3200" dirty="0">
                <a:latin typeface="Footlight MT Light" panose="0204060206030A020304" pitchFamily="18" charset="0"/>
              </a:rPr>
              <a:t> </a:t>
            </a:r>
            <a:r>
              <a:rPr lang="en-US" sz="3200" dirty="0" err="1">
                <a:latin typeface="Footlight MT Light" panose="0204060206030A020304" pitchFamily="18" charset="0"/>
              </a:rPr>
              <a:t>các</a:t>
            </a:r>
            <a:r>
              <a:rPr lang="en-US" sz="3200" dirty="0">
                <a:latin typeface="Footlight MT Light" panose="0204060206030A020304" pitchFamily="18" charset="0"/>
              </a:rPr>
              <a:t> </a:t>
            </a:r>
            <a:r>
              <a:rPr lang="en-US" sz="3200" dirty="0" err="1">
                <a:latin typeface="Footlight MT Light" panose="0204060206030A020304" pitchFamily="18" charset="0"/>
              </a:rPr>
              <a:t>mô</a:t>
            </a:r>
            <a:r>
              <a:rPr lang="en-US" sz="3200" dirty="0">
                <a:latin typeface="Footlight MT Light" panose="0204060206030A020304" pitchFamily="18" charset="0"/>
              </a:rPr>
              <a:t> </a:t>
            </a:r>
            <a:r>
              <a:rPr lang="en-US" sz="3200" dirty="0" err="1">
                <a:latin typeface="Footlight MT Light" panose="0204060206030A020304" pitchFamily="18" charset="0"/>
              </a:rPr>
              <a:t>hình</a:t>
            </a:r>
            <a:r>
              <a:rPr lang="en-US" sz="3200" dirty="0">
                <a:latin typeface="Footlight MT Light" panose="0204060206030A020304" pitchFamily="18" charset="0"/>
              </a:rPr>
              <a:t> </a:t>
            </a:r>
            <a:r>
              <a:rPr lang="en-US" sz="3200" dirty="0" err="1">
                <a:latin typeface="Footlight MT Light" panose="0204060206030A020304" pitchFamily="18" charset="0"/>
              </a:rPr>
              <a:t>khác</a:t>
            </a:r>
            <a:r>
              <a:rPr lang="en-US" sz="3200" dirty="0">
                <a:latin typeface="Footlight MT Light" panose="0204060206030A020304" pitchFamily="18" charset="0"/>
              </a:rPr>
              <a:t> </a:t>
            </a:r>
            <a:r>
              <a:rPr lang="en-US" sz="3200" dirty="0" err="1">
                <a:latin typeface="Footlight MT Light" panose="0204060206030A020304" pitchFamily="18" charset="0"/>
              </a:rPr>
              <a:t>như</a:t>
            </a:r>
            <a:r>
              <a:rPr lang="en-US" sz="3200" dirty="0">
                <a:latin typeface="Footlight MT Light" panose="0204060206030A020304" pitchFamily="18" charset="0"/>
              </a:rPr>
              <a:t> </a:t>
            </a:r>
            <a:r>
              <a:rPr lang="en-US" sz="3200" dirty="0" err="1">
                <a:latin typeface="Footlight MT Light" panose="0204060206030A020304" pitchFamily="18" charset="0"/>
              </a:rPr>
              <a:t>hồi</a:t>
            </a:r>
            <a:r>
              <a:rPr lang="en-US" sz="3200" dirty="0">
                <a:latin typeface="Footlight MT Light" panose="0204060206030A020304" pitchFamily="18" charset="0"/>
              </a:rPr>
              <a:t> </a:t>
            </a:r>
            <a:r>
              <a:rPr lang="en-US" sz="3200" dirty="0" err="1">
                <a:latin typeface="Footlight MT Light" panose="0204060206030A020304" pitchFamily="18" charset="0"/>
              </a:rPr>
              <a:t>quy</a:t>
            </a:r>
            <a:r>
              <a:rPr lang="en-US" sz="3200" dirty="0">
                <a:latin typeface="Footlight MT Light" panose="0204060206030A020304" pitchFamily="18" charset="0"/>
              </a:rPr>
              <a:t> </a:t>
            </a:r>
            <a:r>
              <a:rPr lang="en-US" sz="3200" dirty="0" err="1">
                <a:latin typeface="Footlight MT Light" panose="0204060206030A020304" pitchFamily="18" charset="0"/>
              </a:rPr>
              <a:t>và</a:t>
            </a:r>
            <a:r>
              <a:rPr lang="en-US" sz="3200" dirty="0">
                <a:latin typeface="Footlight MT Light" panose="0204060206030A020304" pitchFamily="18" charset="0"/>
              </a:rPr>
              <a:t> </a:t>
            </a:r>
            <a:r>
              <a:rPr lang="en-US" sz="3200" dirty="0" err="1">
                <a:latin typeface="Footlight MT Light" panose="0204060206030A020304" pitchFamily="18" charset="0"/>
              </a:rPr>
              <a:t>cần</a:t>
            </a:r>
            <a:r>
              <a:rPr lang="en-US" sz="3200" dirty="0">
                <a:latin typeface="Footlight MT Light" panose="0204060206030A020304" pitchFamily="18" charset="0"/>
              </a:rPr>
              <a:t> </a:t>
            </a:r>
            <a:r>
              <a:rPr lang="en-US" sz="3200" dirty="0" err="1">
                <a:latin typeface="Footlight MT Light" panose="0204060206030A020304" pitchFamily="18" charset="0"/>
              </a:rPr>
              <a:t>ít</a:t>
            </a:r>
            <a:r>
              <a:rPr lang="en-US" sz="3200" dirty="0">
                <a:latin typeface="Footlight MT Light" panose="0204060206030A020304" pitchFamily="18" charset="0"/>
              </a:rPr>
              <a:t> </a:t>
            </a:r>
            <a:r>
              <a:rPr lang="en-US" sz="3200" dirty="0" err="1">
                <a:latin typeface="Footlight MT Light" panose="0204060206030A020304" pitchFamily="18" charset="0"/>
              </a:rPr>
              <a:t>dữ</a:t>
            </a:r>
            <a:r>
              <a:rPr lang="en-US" sz="3200" dirty="0">
                <a:latin typeface="Footlight MT Light" panose="0204060206030A020304" pitchFamily="18" charset="0"/>
              </a:rPr>
              <a:t> </a:t>
            </a:r>
            <a:r>
              <a:rPr lang="en-US" sz="3200" dirty="0" err="1">
                <a:latin typeface="Footlight MT Light" panose="0204060206030A020304" pitchFamily="18" charset="0"/>
              </a:rPr>
              <a:t>liệu</a:t>
            </a:r>
            <a:r>
              <a:rPr lang="en-US" sz="3200" dirty="0">
                <a:latin typeface="Footlight MT Light" panose="0204060206030A020304" pitchFamily="18" charset="0"/>
              </a:rPr>
              <a:t> training.</a:t>
            </a:r>
          </a:p>
        </p:txBody>
      </p:sp>
    </p:spTree>
    <p:extLst>
      <p:ext uri="{BB962C8B-B14F-4D97-AF65-F5344CB8AC3E}">
        <p14:creationId xmlns:p14="http://schemas.microsoft.com/office/powerpoint/2010/main" val="18441281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8344" y="217712"/>
            <a:ext cx="53731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ootlight MT Light" panose="0204060206030A020304" pitchFamily="18" charset="0"/>
              </a:rPr>
              <a:t>4. </a:t>
            </a:r>
            <a:r>
              <a:rPr lang="en-US" sz="4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ootlight MT Light" panose="0204060206030A020304" pitchFamily="18" charset="0"/>
              </a:rPr>
              <a:t>Ứng</a:t>
            </a:r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ootlight MT Light" panose="0204060206030A020304" pitchFamily="18" charset="0"/>
              </a:rPr>
              <a:t> </a:t>
            </a:r>
            <a:r>
              <a:rPr lang="en-US" sz="4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ootlight MT Light" panose="0204060206030A020304" pitchFamily="18" charset="0"/>
              </a:rPr>
              <a:t>dụng</a:t>
            </a:r>
            <a:endParaRPr lang="en-US" sz="4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3">
                  <a:lumMod val="5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Footlight MT Light" panose="0204060206030A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1563" y="1132108"/>
            <a:ext cx="1103375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2800" b="1" dirty="0">
                <a:latin typeface="Footlight MT Light" panose="0204060206030A020304" pitchFamily="18" charset="0"/>
              </a:rPr>
              <a:t>Real time Prediction:</a:t>
            </a:r>
            <a:r>
              <a:rPr lang="en-US" sz="2800" dirty="0">
                <a:latin typeface="Footlight MT Light" panose="0204060206030A020304" pitchFamily="18" charset="0"/>
              </a:rPr>
              <a:t> </a:t>
            </a:r>
            <a:r>
              <a:rPr lang="en-US" sz="2800" dirty="0" err="1">
                <a:latin typeface="Footlight MT Light" panose="0204060206030A020304" pitchFamily="18" charset="0"/>
              </a:rPr>
              <a:t>Tốc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độ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của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thuật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toán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phân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loại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có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thể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giúp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nó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sử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dụng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trong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việc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ra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quyết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định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trong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thời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gian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thực</a:t>
            </a:r>
            <a:r>
              <a:rPr lang="en-US" sz="2800" dirty="0">
                <a:latin typeface="Footlight MT Light" panose="0204060206030A020304" pitchFamily="18" charset="0"/>
              </a:rPr>
              <a:t>.</a:t>
            </a:r>
          </a:p>
          <a:p>
            <a:pPr lvl="0" algn="just"/>
            <a:endParaRPr lang="en-US" sz="2800" dirty="0">
              <a:latin typeface="Footlight MT Light" panose="0204060206030A020304" pitchFamily="18" charset="0"/>
            </a:endParaRPr>
          </a:p>
          <a:p>
            <a:pPr lvl="0" algn="just"/>
            <a:r>
              <a:rPr lang="en-US" sz="2800" b="1" dirty="0">
                <a:latin typeface="Footlight MT Light" panose="0204060206030A020304" pitchFamily="18" charset="0"/>
              </a:rPr>
              <a:t>Multi class Prediction</a:t>
            </a:r>
            <a:r>
              <a:rPr lang="en-US" sz="2800" dirty="0">
                <a:latin typeface="Footlight MT Light" panose="0204060206030A020304" pitchFamily="18" charset="0"/>
              </a:rPr>
              <a:t>: </a:t>
            </a:r>
            <a:r>
              <a:rPr lang="en-US" sz="2800" dirty="0" err="1">
                <a:latin typeface="Footlight MT Light" panose="0204060206030A020304" pitchFamily="18" charset="0"/>
              </a:rPr>
              <a:t>Bản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chất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thuật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toán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là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phân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loại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và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dự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đoán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rồi</a:t>
            </a:r>
            <a:r>
              <a:rPr lang="en-US" sz="2800" dirty="0">
                <a:latin typeface="Footlight MT Light" panose="0204060206030A020304" pitchFamily="18" charset="0"/>
              </a:rPr>
              <a:t> chia </a:t>
            </a:r>
            <a:r>
              <a:rPr lang="en-US" sz="2800" dirty="0" err="1">
                <a:latin typeface="Footlight MT Light" panose="0204060206030A020304" pitchFamily="18" charset="0"/>
              </a:rPr>
              <a:t>thành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nhiều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lớp</a:t>
            </a:r>
            <a:r>
              <a:rPr lang="en-US" sz="2800" dirty="0">
                <a:latin typeface="Footlight MT Light" panose="0204060206030A020304" pitchFamily="18" charset="0"/>
              </a:rPr>
              <a:t>.</a:t>
            </a:r>
          </a:p>
          <a:p>
            <a:pPr lvl="0" algn="just"/>
            <a:endParaRPr lang="en-US" sz="2800" dirty="0">
              <a:latin typeface="Footlight MT Light" panose="0204060206030A020304" pitchFamily="18" charset="0"/>
            </a:endParaRPr>
          </a:p>
          <a:p>
            <a:pPr lvl="0" algn="just"/>
            <a:r>
              <a:rPr lang="en-US" sz="2800" b="1" dirty="0">
                <a:latin typeface="Footlight MT Light" panose="0204060206030A020304" pitchFamily="18" charset="0"/>
              </a:rPr>
              <a:t>Sentiment Analysis</a:t>
            </a:r>
            <a:r>
              <a:rPr lang="en-US" sz="2800" dirty="0">
                <a:latin typeface="Footlight MT Light" panose="0204060206030A020304" pitchFamily="18" charset="0"/>
              </a:rPr>
              <a:t>: Naïve Bayes </a:t>
            </a:r>
            <a:r>
              <a:rPr lang="en-US" sz="2800" dirty="0" err="1">
                <a:latin typeface="Footlight MT Light" panose="0204060206030A020304" pitchFamily="18" charset="0"/>
              </a:rPr>
              <a:t>được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sử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dụng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trong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phân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loại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ngôn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ngữ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tự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nhiên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và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cho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kết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quả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tốt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hơn</a:t>
            </a:r>
            <a:r>
              <a:rPr lang="en-US" sz="2800" dirty="0">
                <a:latin typeface="Footlight MT Light" panose="0204060206030A020304" pitchFamily="18" charset="0"/>
              </a:rPr>
              <a:t> so </a:t>
            </a:r>
            <a:r>
              <a:rPr lang="en-US" sz="2800" dirty="0" err="1">
                <a:latin typeface="Footlight MT Light" panose="0204060206030A020304" pitchFamily="18" charset="0"/>
              </a:rPr>
              <a:t>với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một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số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thuật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toán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khác</a:t>
            </a:r>
            <a:r>
              <a:rPr lang="en-US" sz="2800" dirty="0">
                <a:latin typeface="Footlight MT Light" panose="0204060206030A020304" pitchFamily="18" charset="0"/>
              </a:rPr>
              <a:t>. </a:t>
            </a:r>
            <a:r>
              <a:rPr lang="en-US" sz="2800" dirty="0" err="1">
                <a:latin typeface="Footlight MT Light" panose="0204060206030A020304" pitchFamily="18" charset="0"/>
              </a:rPr>
              <a:t>Bên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cạnh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đó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còn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phân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loại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được</a:t>
            </a:r>
            <a:r>
              <a:rPr lang="en-US" sz="2800" dirty="0">
                <a:latin typeface="Footlight MT Light" panose="0204060206030A020304" pitchFamily="18" charset="0"/>
              </a:rPr>
              <a:t> spam-mail </a:t>
            </a:r>
            <a:r>
              <a:rPr lang="en-US" sz="2800" dirty="0" err="1">
                <a:latin typeface="Footlight MT Light" panose="0204060206030A020304" pitchFamily="18" charset="0"/>
              </a:rPr>
              <a:t>và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nhận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định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được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bình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luận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tích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cực</a:t>
            </a:r>
            <a:r>
              <a:rPr lang="en-US" sz="2800" dirty="0">
                <a:latin typeface="Footlight MT Light" panose="0204060206030A020304" pitchFamily="18" charset="0"/>
              </a:rPr>
              <a:t> hay </a:t>
            </a:r>
            <a:r>
              <a:rPr lang="en-US" sz="2800" dirty="0" err="1">
                <a:latin typeface="Footlight MT Light" panose="0204060206030A020304" pitchFamily="18" charset="0"/>
              </a:rPr>
              <a:t>không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tích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cực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trong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mạng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xã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hội</a:t>
            </a:r>
            <a:r>
              <a:rPr lang="en-US" sz="2800" dirty="0">
                <a:latin typeface="Footlight MT Light" panose="0204060206030A020304" pitchFamily="18" charset="0"/>
              </a:rPr>
              <a:t>.</a:t>
            </a:r>
          </a:p>
          <a:p>
            <a:pPr lvl="0" algn="just"/>
            <a:endParaRPr lang="en-US" sz="2800" dirty="0">
              <a:latin typeface="Footlight MT Light" panose="0204060206030A020304" pitchFamily="18" charset="0"/>
            </a:endParaRPr>
          </a:p>
          <a:p>
            <a:pPr algn="just"/>
            <a:r>
              <a:rPr lang="en-US" sz="2800" b="1" dirty="0">
                <a:latin typeface="Footlight MT Light" panose="0204060206030A020304" pitchFamily="18" charset="0"/>
              </a:rPr>
              <a:t>Recommendation System: </a:t>
            </a:r>
            <a:r>
              <a:rPr lang="en-US" sz="2800" dirty="0" err="1">
                <a:latin typeface="Footlight MT Light" panose="0204060206030A020304" pitchFamily="18" charset="0"/>
              </a:rPr>
              <a:t>các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hệ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thống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gợi</a:t>
            </a:r>
            <a:r>
              <a:rPr lang="en-US" sz="2800" dirty="0">
                <a:latin typeface="Footlight MT Light" panose="0204060206030A020304" pitchFamily="18" charset="0"/>
              </a:rPr>
              <a:t> ý </a:t>
            </a:r>
            <a:r>
              <a:rPr lang="en-US" sz="2800" dirty="0" err="1">
                <a:latin typeface="Footlight MT Light" panose="0204060206030A020304" pitchFamily="18" charset="0"/>
              </a:rPr>
              <a:t>hoạt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động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dựa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trên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dự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đoán</a:t>
            </a:r>
            <a:r>
              <a:rPr lang="en-US" sz="2800" dirty="0">
                <a:latin typeface="Footlight MT Light" panose="0204060206030A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69955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8344" y="217712"/>
            <a:ext cx="11495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ootlight MT Light" panose="0204060206030A020304" pitchFamily="18" charset="0"/>
              </a:rPr>
              <a:t>5. </a:t>
            </a:r>
            <a:r>
              <a:rPr lang="en-US" sz="4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ootlight MT Light" panose="0204060206030A020304" pitchFamily="18" charset="0"/>
              </a:rPr>
              <a:t>Ứng</a:t>
            </a:r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ootlight MT Light" panose="0204060206030A020304" pitchFamily="18" charset="0"/>
              </a:rPr>
              <a:t> </a:t>
            </a:r>
            <a:r>
              <a:rPr lang="en-US" sz="4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ootlight MT Light" panose="0204060206030A020304" pitchFamily="18" charset="0"/>
              </a:rPr>
              <a:t>dụng</a:t>
            </a:r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ootlight MT Light" panose="0204060206030A020304" pitchFamily="18" charset="0"/>
              </a:rPr>
              <a:t> </a:t>
            </a:r>
            <a:r>
              <a:rPr lang="en-US" sz="4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ootlight MT Light" panose="0204060206030A020304" pitchFamily="18" charset="0"/>
              </a:rPr>
              <a:t>vào</a:t>
            </a:r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ootlight MT Light" panose="0204060206030A020304" pitchFamily="18" charset="0"/>
              </a:rPr>
              <a:t> </a:t>
            </a:r>
            <a:r>
              <a:rPr lang="en-US" sz="4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ootlight MT Light" panose="0204060206030A020304" pitchFamily="18" charset="0"/>
              </a:rPr>
              <a:t>bài</a:t>
            </a:r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ootlight MT Light" panose="0204060206030A020304" pitchFamily="18" charset="0"/>
              </a:rPr>
              <a:t> </a:t>
            </a:r>
            <a:r>
              <a:rPr lang="en-US" sz="4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ootlight MT Light" panose="0204060206030A020304" pitchFamily="18" charset="0"/>
              </a:rPr>
              <a:t>toán</a:t>
            </a:r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ootlight MT Light" panose="0204060206030A020304" pitchFamily="18" charset="0"/>
              </a:rPr>
              <a:t> </a:t>
            </a:r>
            <a:r>
              <a:rPr lang="en-US" sz="4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ootlight MT Light" panose="0204060206030A020304" pitchFamily="18" charset="0"/>
              </a:rPr>
              <a:t>phân</a:t>
            </a:r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ootlight MT Light" panose="0204060206030A020304" pitchFamily="18" charset="0"/>
              </a:rPr>
              <a:t> </a:t>
            </a:r>
            <a:r>
              <a:rPr lang="en-US" sz="4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ootlight MT Light" panose="0204060206030A020304" pitchFamily="18" charset="0"/>
              </a:rPr>
              <a:t>loại</a:t>
            </a:r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ootlight MT Light" panose="0204060206030A020304" pitchFamily="18" charset="0"/>
              </a:rPr>
              <a:t> </a:t>
            </a:r>
            <a:r>
              <a:rPr lang="en-US" sz="4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ootlight MT Light" panose="0204060206030A020304" pitchFamily="18" charset="0"/>
              </a:rPr>
              <a:t>bình</a:t>
            </a:r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ootlight MT Light" panose="0204060206030A020304" pitchFamily="18" charset="0"/>
              </a:rPr>
              <a:t> </a:t>
            </a:r>
            <a:r>
              <a:rPr lang="en-US" sz="4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ootlight MT Light" panose="0204060206030A020304" pitchFamily="18" charset="0"/>
              </a:rPr>
              <a:t>luận</a:t>
            </a:r>
            <a:endParaRPr lang="en-US" sz="4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3">
                  <a:lumMod val="5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Footlight MT Light" panose="0204060206030A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1156" y="978444"/>
            <a:ext cx="105547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Footlight MT Light" panose="0204060206030A020304" pitchFamily="18" charset="0"/>
              </a:rPr>
              <a:t>Phân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tích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bình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luận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mang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nội</a:t>
            </a:r>
            <a:r>
              <a:rPr lang="en-US" sz="2800" dirty="0">
                <a:latin typeface="Footlight MT Light" panose="0204060206030A020304" pitchFamily="18" charset="0"/>
              </a:rPr>
              <a:t> dung </a:t>
            </a:r>
            <a:r>
              <a:rPr lang="en-US" sz="2800" dirty="0" err="1">
                <a:latin typeface="Footlight MT Light" panose="0204060206030A020304" pitchFamily="18" charset="0"/>
              </a:rPr>
              <a:t>tích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cực</a:t>
            </a:r>
            <a:r>
              <a:rPr lang="en-US" sz="2800" dirty="0">
                <a:latin typeface="Footlight MT Light" panose="0204060206030A020304" pitchFamily="18" charset="0"/>
              </a:rPr>
              <a:t> hay </a:t>
            </a:r>
            <a:r>
              <a:rPr lang="en-US" sz="2800" dirty="0" err="1">
                <a:latin typeface="Footlight MT Light" panose="0204060206030A020304" pitchFamily="18" charset="0"/>
              </a:rPr>
              <a:t>tiêu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cực</a:t>
            </a:r>
            <a:r>
              <a:rPr lang="en-US" sz="2800" dirty="0">
                <a:latin typeface="Footlight MT Light" panose="0204060206030A020304" pitchFamily="18" charset="0"/>
              </a:rPr>
              <a:t>.</a:t>
            </a:r>
          </a:p>
          <a:p>
            <a:r>
              <a:rPr lang="en-US" sz="2800" dirty="0" err="1">
                <a:latin typeface="Footlight MT Light" panose="0204060206030A020304" pitchFamily="18" charset="0"/>
              </a:rPr>
              <a:t>Dữ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liệu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sẽ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được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tổ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chức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trong</a:t>
            </a:r>
            <a:r>
              <a:rPr lang="en-US" sz="2800" dirty="0">
                <a:latin typeface="Footlight MT Light" panose="0204060206030A020304" pitchFamily="18" charset="0"/>
              </a:rPr>
              <a:t> 3 file </a:t>
            </a:r>
            <a:r>
              <a:rPr lang="en-US" sz="2800" b="1" dirty="0">
                <a:latin typeface="Footlight MT Light" panose="0204060206030A020304" pitchFamily="18" charset="0"/>
              </a:rPr>
              <a:t>.txt</a:t>
            </a:r>
            <a:r>
              <a:rPr lang="en-US" sz="2800" dirty="0">
                <a:latin typeface="Footlight MT Light" panose="0204060206030A020304" pitchFamily="18" charset="0"/>
              </a:rPr>
              <a:t> </a:t>
            </a:r>
            <a:r>
              <a:rPr lang="en-US" sz="2800" dirty="0" err="1">
                <a:latin typeface="Footlight MT Light" panose="0204060206030A020304" pitchFamily="18" charset="0"/>
              </a:rPr>
              <a:t>như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sau</a:t>
            </a:r>
            <a:r>
              <a:rPr lang="en-US" sz="2800" dirty="0">
                <a:latin typeface="Footlight MT Light" panose="0204060206030A020304" pitchFamily="18" charset="0"/>
              </a:rPr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4068" y="5103231"/>
            <a:ext cx="102586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ook Antiqua" panose="02040602050305030304" pitchFamily="18" charset="0"/>
              </a:rPr>
              <a:t>File </a:t>
            </a:r>
            <a:r>
              <a:rPr lang="en-US" sz="2800" b="1" dirty="0">
                <a:latin typeface="Book Antiqua" panose="02040602050305030304" pitchFamily="18" charset="0"/>
              </a:rPr>
              <a:t>pos.txt</a:t>
            </a:r>
            <a:r>
              <a:rPr lang="en-US" sz="2800" dirty="0">
                <a:latin typeface="Book Antiqua" panose="02040602050305030304" pitchFamily="18" charset="0"/>
              </a:rPr>
              <a:t> </a:t>
            </a:r>
            <a:r>
              <a:rPr lang="en-US" sz="2800" dirty="0" err="1">
                <a:latin typeface="Book Antiqua" panose="02040602050305030304" pitchFamily="18" charset="0"/>
              </a:rPr>
              <a:t>lưu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danh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sách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các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từ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được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cho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là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mang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nội</a:t>
            </a:r>
            <a:r>
              <a:rPr lang="en-US" sz="2800" dirty="0">
                <a:latin typeface="Book Antiqua" panose="02040602050305030304" pitchFamily="18" charset="0"/>
              </a:rPr>
              <a:t> dung </a:t>
            </a:r>
            <a:r>
              <a:rPr lang="en-US" sz="2800" dirty="0" err="1">
                <a:latin typeface="Book Antiqua" panose="02040602050305030304" pitchFamily="18" charset="0"/>
              </a:rPr>
              <a:t>tích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cực</a:t>
            </a:r>
            <a:r>
              <a:rPr lang="en-US" sz="2800" dirty="0">
                <a:latin typeface="Book Antiqua" panose="02040602050305030304" pitchFamily="18" charset="0"/>
              </a:rPr>
              <a:t> (</a:t>
            </a:r>
            <a:r>
              <a:rPr lang="en-US" sz="2800" dirty="0" err="1">
                <a:latin typeface="Book Antiqua" panose="02040602050305030304" pitchFamily="18" charset="0"/>
              </a:rPr>
              <a:t>khen</a:t>
            </a:r>
            <a:r>
              <a:rPr lang="en-US" sz="2800" dirty="0">
                <a:latin typeface="Book Antiqua" panose="02040602050305030304" pitchFamily="18" charset="0"/>
              </a:rPr>
              <a:t>, </a:t>
            </a:r>
            <a:r>
              <a:rPr lang="en-US" sz="2800" dirty="0" err="1">
                <a:latin typeface="Book Antiqua" panose="02040602050305030304" pitchFamily="18" charset="0"/>
              </a:rPr>
              <a:t>tốt</a:t>
            </a:r>
            <a:r>
              <a:rPr lang="en-US" sz="2800" dirty="0">
                <a:latin typeface="Book Antiqua" panose="02040602050305030304" pitchFamily="18" charset="0"/>
              </a:rPr>
              <a:t>). </a:t>
            </a:r>
            <a:r>
              <a:rPr lang="en-US" sz="2800" dirty="0" err="1">
                <a:latin typeface="Book Antiqua" panose="02040602050305030304" pitchFamily="18" charset="0"/>
              </a:rPr>
              <a:t>Mỗi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từ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được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lưu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trên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một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dòng</a:t>
            </a:r>
            <a:r>
              <a:rPr lang="en-US" sz="2800" dirty="0">
                <a:latin typeface="Book Antiqua" panose="02040602050305030304" pitchFamily="18" charset="0"/>
              </a:rPr>
              <a:t>.</a:t>
            </a: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2376665" y="2201105"/>
            <a:ext cx="6916149" cy="263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77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1156" y="978444"/>
            <a:ext cx="105547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Footlight MT Light" panose="0204060206030A020304" pitchFamily="18" charset="0"/>
              </a:rPr>
              <a:t>Phân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tích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bình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luận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mang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nội</a:t>
            </a:r>
            <a:r>
              <a:rPr lang="en-US" sz="2800" dirty="0">
                <a:latin typeface="Footlight MT Light" panose="0204060206030A020304" pitchFamily="18" charset="0"/>
              </a:rPr>
              <a:t> dung </a:t>
            </a:r>
            <a:r>
              <a:rPr lang="en-US" sz="2800" dirty="0" err="1">
                <a:latin typeface="Footlight MT Light" panose="0204060206030A020304" pitchFamily="18" charset="0"/>
              </a:rPr>
              <a:t>tích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cực</a:t>
            </a:r>
            <a:r>
              <a:rPr lang="en-US" sz="2800" dirty="0">
                <a:latin typeface="Footlight MT Light" panose="0204060206030A020304" pitchFamily="18" charset="0"/>
              </a:rPr>
              <a:t> hay </a:t>
            </a:r>
            <a:r>
              <a:rPr lang="en-US" sz="2800" dirty="0" err="1">
                <a:latin typeface="Footlight MT Light" panose="0204060206030A020304" pitchFamily="18" charset="0"/>
              </a:rPr>
              <a:t>tiêu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cực</a:t>
            </a:r>
            <a:r>
              <a:rPr lang="en-US" sz="2800" dirty="0">
                <a:latin typeface="Footlight MT Light" panose="0204060206030A020304" pitchFamily="18" charset="0"/>
              </a:rPr>
              <a:t>.</a:t>
            </a:r>
          </a:p>
          <a:p>
            <a:r>
              <a:rPr lang="en-US" sz="2800" dirty="0" err="1">
                <a:latin typeface="Footlight MT Light" panose="0204060206030A020304" pitchFamily="18" charset="0"/>
              </a:rPr>
              <a:t>Dữ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liệu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sẽ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được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tổ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chức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trong</a:t>
            </a:r>
            <a:r>
              <a:rPr lang="en-US" sz="2800" dirty="0">
                <a:latin typeface="Footlight MT Light" panose="0204060206030A020304" pitchFamily="18" charset="0"/>
              </a:rPr>
              <a:t> 3 file </a:t>
            </a:r>
            <a:r>
              <a:rPr lang="en-US" sz="2800" b="1" dirty="0">
                <a:latin typeface="Footlight MT Light" panose="0204060206030A020304" pitchFamily="18" charset="0"/>
              </a:rPr>
              <a:t>.txt</a:t>
            </a:r>
            <a:r>
              <a:rPr lang="en-US" sz="2800" dirty="0">
                <a:latin typeface="Footlight MT Light" panose="0204060206030A020304" pitchFamily="18" charset="0"/>
              </a:rPr>
              <a:t> </a:t>
            </a:r>
            <a:r>
              <a:rPr lang="en-US" sz="2800" dirty="0" err="1">
                <a:latin typeface="Footlight MT Light" panose="0204060206030A020304" pitchFamily="18" charset="0"/>
              </a:rPr>
              <a:t>như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sau</a:t>
            </a:r>
            <a:r>
              <a:rPr lang="en-US" sz="2800" dirty="0">
                <a:latin typeface="Footlight MT Light" panose="0204060206030A020304" pitchFamily="18" charset="0"/>
              </a:rPr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8904" y="5103231"/>
            <a:ext cx="97536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ook Antiqua" panose="02040602050305030304" pitchFamily="18" charset="0"/>
              </a:rPr>
              <a:t>File </a:t>
            </a:r>
            <a:r>
              <a:rPr lang="en-US" sz="2800" b="1" dirty="0">
                <a:latin typeface="Book Antiqua" panose="02040602050305030304" pitchFamily="18" charset="0"/>
              </a:rPr>
              <a:t>neg.txt</a:t>
            </a:r>
            <a:r>
              <a:rPr lang="en-US" sz="2800" dirty="0">
                <a:latin typeface="Book Antiqua" panose="02040602050305030304" pitchFamily="18" charset="0"/>
              </a:rPr>
              <a:t> </a:t>
            </a:r>
            <a:r>
              <a:rPr lang="en-US" sz="2800" dirty="0" err="1">
                <a:latin typeface="Book Antiqua" panose="02040602050305030304" pitchFamily="18" charset="0"/>
              </a:rPr>
              <a:t>lưu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danh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sách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các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từ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được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cho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là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mang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nội</a:t>
            </a:r>
            <a:r>
              <a:rPr lang="en-US" sz="2800" dirty="0">
                <a:latin typeface="Book Antiqua" panose="02040602050305030304" pitchFamily="18" charset="0"/>
              </a:rPr>
              <a:t> dung </a:t>
            </a:r>
            <a:r>
              <a:rPr lang="en-US" sz="2800" dirty="0" err="1">
                <a:latin typeface="Book Antiqua" panose="02040602050305030304" pitchFamily="18" charset="0"/>
              </a:rPr>
              <a:t>không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tích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cực</a:t>
            </a:r>
            <a:r>
              <a:rPr lang="en-US" sz="2800" dirty="0">
                <a:latin typeface="Book Antiqua" panose="02040602050305030304" pitchFamily="18" charset="0"/>
              </a:rPr>
              <a:t> (</a:t>
            </a:r>
            <a:r>
              <a:rPr lang="en-US" sz="2800" dirty="0" err="1">
                <a:latin typeface="Book Antiqua" panose="02040602050305030304" pitchFamily="18" charset="0"/>
              </a:rPr>
              <a:t>phê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bình</a:t>
            </a:r>
            <a:r>
              <a:rPr lang="en-US" sz="2800" dirty="0">
                <a:latin typeface="Book Antiqua" panose="02040602050305030304" pitchFamily="18" charset="0"/>
              </a:rPr>
              <a:t>, </a:t>
            </a:r>
            <a:r>
              <a:rPr lang="en-US" sz="2800" dirty="0" err="1">
                <a:latin typeface="Book Antiqua" panose="02040602050305030304" pitchFamily="18" charset="0"/>
              </a:rPr>
              <a:t>không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tốt</a:t>
            </a:r>
            <a:r>
              <a:rPr lang="en-US" sz="2800" dirty="0">
                <a:latin typeface="Book Antiqua" panose="02040602050305030304" pitchFamily="18" charset="0"/>
              </a:rPr>
              <a:t>). </a:t>
            </a:r>
            <a:r>
              <a:rPr lang="en-US" sz="2800" dirty="0" err="1">
                <a:latin typeface="Book Antiqua" panose="02040602050305030304" pitchFamily="18" charset="0"/>
              </a:rPr>
              <a:t>Tương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tự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như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tập</a:t>
            </a:r>
            <a:r>
              <a:rPr lang="en-US" sz="2800" dirty="0">
                <a:latin typeface="Book Antiqua" panose="02040602050305030304" pitchFamily="18" charset="0"/>
              </a:rPr>
              <a:t> tin pos.txt, </a:t>
            </a:r>
            <a:r>
              <a:rPr lang="en-US" sz="2800" dirty="0" err="1">
                <a:latin typeface="Book Antiqua" panose="02040602050305030304" pitchFamily="18" charset="0"/>
              </a:rPr>
              <a:t>mỗi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từ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cũng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được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viết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trên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một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dòng</a:t>
            </a:r>
            <a:r>
              <a:rPr lang="en-US" sz="2800" dirty="0">
                <a:latin typeface="Book Antiqua" panose="02040602050305030304" pitchFamily="18" charset="0"/>
              </a:rPr>
              <a:t>.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3158599" y="2205618"/>
            <a:ext cx="5474209" cy="262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8372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1156" y="978444"/>
            <a:ext cx="105547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Footlight MT Light" panose="0204060206030A020304" pitchFamily="18" charset="0"/>
              </a:rPr>
              <a:t>Phân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tích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bình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luận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mang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nội</a:t>
            </a:r>
            <a:r>
              <a:rPr lang="en-US" sz="2800" dirty="0">
                <a:latin typeface="Footlight MT Light" panose="0204060206030A020304" pitchFamily="18" charset="0"/>
              </a:rPr>
              <a:t> dung </a:t>
            </a:r>
            <a:r>
              <a:rPr lang="en-US" sz="2800" dirty="0" err="1">
                <a:latin typeface="Footlight MT Light" panose="0204060206030A020304" pitchFamily="18" charset="0"/>
              </a:rPr>
              <a:t>tích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cực</a:t>
            </a:r>
            <a:r>
              <a:rPr lang="en-US" sz="2800" dirty="0">
                <a:latin typeface="Footlight MT Light" panose="0204060206030A020304" pitchFamily="18" charset="0"/>
              </a:rPr>
              <a:t> hay </a:t>
            </a:r>
            <a:r>
              <a:rPr lang="en-US" sz="2800" dirty="0" err="1">
                <a:latin typeface="Footlight MT Light" panose="0204060206030A020304" pitchFamily="18" charset="0"/>
              </a:rPr>
              <a:t>tiêu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cực</a:t>
            </a:r>
            <a:r>
              <a:rPr lang="en-US" sz="2800" dirty="0">
                <a:latin typeface="Footlight MT Light" panose="0204060206030A020304" pitchFamily="18" charset="0"/>
              </a:rPr>
              <a:t>.</a:t>
            </a:r>
          </a:p>
          <a:p>
            <a:r>
              <a:rPr lang="en-US" sz="2800" dirty="0" err="1">
                <a:latin typeface="Footlight MT Light" panose="0204060206030A020304" pitchFamily="18" charset="0"/>
              </a:rPr>
              <a:t>Dữ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liệu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sẽ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được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tổ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chức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trong</a:t>
            </a:r>
            <a:r>
              <a:rPr lang="en-US" sz="2800" dirty="0">
                <a:latin typeface="Footlight MT Light" panose="0204060206030A020304" pitchFamily="18" charset="0"/>
              </a:rPr>
              <a:t> 3 file </a:t>
            </a:r>
            <a:r>
              <a:rPr lang="en-US" sz="2800" b="1" dirty="0">
                <a:latin typeface="Footlight MT Light" panose="0204060206030A020304" pitchFamily="18" charset="0"/>
              </a:rPr>
              <a:t>.txt</a:t>
            </a:r>
            <a:r>
              <a:rPr lang="en-US" sz="2800" dirty="0">
                <a:latin typeface="Footlight MT Light" panose="0204060206030A020304" pitchFamily="18" charset="0"/>
              </a:rPr>
              <a:t> </a:t>
            </a:r>
            <a:r>
              <a:rPr lang="en-US" sz="2800" dirty="0" err="1">
                <a:latin typeface="Footlight MT Light" panose="0204060206030A020304" pitchFamily="18" charset="0"/>
              </a:rPr>
              <a:t>như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sau</a:t>
            </a:r>
            <a:r>
              <a:rPr lang="en-US" sz="2800" dirty="0">
                <a:latin typeface="Footlight MT Light" panose="0204060206030A020304" pitchFamily="18" charset="0"/>
              </a:rPr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8904" y="5329654"/>
            <a:ext cx="9753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ook Antiqua" panose="02040602050305030304" pitchFamily="18" charset="0"/>
              </a:rPr>
              <a:t>File </a:t>
            </a:r>
            <a:r>
              <a:rPr lang="en-US" sz="2800" b="1" dirty="0">
                <a:latin typeface="Book Antiqua" panose="02040602050305030304" pitchFamily="18" charset="0"/>
              </a:rPr>
              <a:t>data.txt</a:t>
            </a:r>
            <a:r>
              <a:rPr lang="en-US" sz="2800" dirty="0">
                <a:latin typeface="Book Antiqua" panose="02040602050305030304" pitchFamily="18" charset="0"/>
              </a:rPr>
              <a:t> </a:t>
            </a:r>
            <a:r>
              <a:rPr lang="en-US" sz="2800" dirty="0" err="1">
                <a:latin typeface="Book Antiqua" panose="02040602050305030304" pitchFamily="18" charset="0"/>
              </a:rPr>
              <a:t>lưu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danh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sách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các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bình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luận</a:t>
            </a:r>
            <a:endParaRPr lang="en-US" sz="2800" dirty="0">
              <a:latin typeface="Book Antiqua" panose="02040602050305030304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1897993" y="2451099"/>
            <a:ext cx="7995422" cy="253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964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7898" y="431464"/>
            <a:ext cx="794034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ootlight MT Light" panose="0204060206030A020304" pitchFamily="18" charset="0"/>
              </a:rPr>
              <a:t>6. Model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913774" y="1968137"/>
            <a:ext cx="10424786" cy="437170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7898" y="1049010"/>
            <a:ext cx="794034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ootlight MT Light" panose="0204060206030A020304" pitchFamily="18" charset="0"/>
              </a:rPr>
              <a:t> Flow Diagram</a:t>
            </a:r>
          </a:p>
        </p:txBody>
      </p:sp>
    </p:spTree>
    <p:extLst>
      <p:ext uri="{BB962C8B-B14F-4D97-AF65-F5344CB8AC3E}">
        <p14:creationId xmlns:p14="http://schemas.microsoft.com/office/powerpoint/2010/main" val="1190045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034" y="678441"/>
            <a:ext cx="9089791" cy="5086633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227231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83299847"/>
              </p:ext>
            </p:extLst>
          </p:nvPr>
        </p:nvGraphicFramePr>
        <p:xfrm>
          <a:off x="191587" y="766356"/>
          <a:ext cx="11713029" cy="5424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410373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8344" y="217712"/>
            <a:ext cx="103863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anose="0204060206030A020304" pitchFamily="18" charset="0"/>
              </a:rPr>
              <a:t>1. </a:t>
            </a:r>
            <a:r>
              <a:rPr lang="en-US" sz="4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anose="0204060206030A020304" pitchFamily="18" charset="0"/>
              </a:rPr>
              <a:t>Tổng</a:t>
            </a:r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anose="0204060206030A020304" pitchFamily="18" charset="0"/>
              </a:rPr>
              <a:t> </a:t>
            </a:r>
            <a:r>
              <a:rPr lang="en-US" sz="4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anose="0204060206030A020304" pitchFamily="18" charset="0"/>
              </a:rPr>
              <a:t>quan</a:t>
            </a:r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anose="0204060206030A020304" pitchFamily="18" charset="0"/>
              </a:rPr>
              <a:t> </a:t>
            </a:r>
            <a:r>
              <a:rPr lang="en-US" sz="4400" b="1" dirty="0" err="1">
                <a:ln>
                  <a:solidFill>
                    <a:schemeClr val="bg1"/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anose="0204060206030A020304" pitchFamily="18" charset="0"/>
              </a:rPr>
              <a:t>về</a:t>
            </a:r>
            <a:r>
              <a:rPr lang="en-US" sz="4400" b="1" dirty="0">
                <a:ln>
                  <a:solidFill>
                    <a:schemeClr val="bg1"/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anose="0204060206030A020304" pitchFamily="18" charset="0"/>
              </a:rPr>
              <a:t> </a:t>
            </a:r>
            <a:r>
              <a:rPr lang="en-US" sz="4400" b="1" dirty="0" err="1">
                <a:ln>
                  <a:solidFill>
                    <a:schemeClr val="bg1"/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anose="0204060206030A020304" pitchFamily="18" charset="0"/>
              </a:rPr>
              <a:t>thuật</a:t>
            </a:r>
            <a:r>
              <a:rPr lang="en-US" sz="4400" b="1" dirty="0">
                <a:ln>
                  <a:solidFill>
                    <a:schemeClr val="bg1"/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anose="0204060206030A020304" pitchFamily="18" charset="0"/>
              </a:rPr>
              <a:t> </a:t>
            </a:r>
            <a:r>
              <a:rPr lang="en-US" sz="4400" b="1" dirty="0" err="1">
                <a:ln>
                  <a:solidFill>
                    <a:schemeClr val="bg1"/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anose="0204060206030A020304" pitchFamily="18" charset="0"/>
              </a:rPr>
              <a:t>toán</a:t>
            </a:r>
            <a:r>
              <a:rPr lang="en-US" sz="4400" b="1" dirty="0">
                <a:ln>
                  <a:solidFill>
                    <a:schemeClr val="bg1"/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anose="0204060206030A020304" pitchFamily="18" charset="0"/>
              </a:rPr>
              <a:t> Naïve Bayes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28675" y="1053828"/>
            <a:ext cx="10201275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3400" y="1419225"/>
            <a:ext cx="1118235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Book Antiqua" panose="02040602050305030304" pitchFamily="18" charset="0"/>
              </a:rPr>
              <a:t>Naive Bayes Classification (NBC) </a:t>
            </a:r>
            <a:r>
              <a:rPr lang="en-US" sz="2800" dirty="0" err="1">
                <a:latin typeface="Book Antiqua" panose="02040602050305030304" pitchFamily="18" charset="0"/>
              </a:rPr>
              <a:t>là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một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thuật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toán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dựa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trên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định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lý</a:t>
            </a:r>
            <a:r>
              <a:rPr lang="en-US" sz="2800" dirty="0">
                <a:latin typeface="Book Antiqua" panose="02040602050305030304" pitchFamily="18" charset="0"/>
              </a:rPr>
              <a:t> Bayes </a:t>
            </a:r>
            <a:r>
              <a:rPr lang="en-US" sz="2800" dirty="0" err="1">
                <a:latin typeface="Book Antiqua" panose="02040602050305030304" pitchFamily="18" charset="0"/>
              </a:rPr>
              <a:t>về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lý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thuyết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xác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suất</a:t>
            </a:r>
            <a:r>
              <a:rPr lang="en-US" sz="2800" dirty="0">
                <a:latin typeface="Book Antiqua" panose="02040602050305030304" pitchFamily="18" charset="0"/>
              </a:rPr>
              <a:t>  </a:t>
            </a:r>
            <a:r>
              <a:rPr lang="en-US" sz="2800" dirty="0" err="1">
                <a:latin typeface="Book Antiqua" panose="02040602050305030304" pitchFamily="18" charset="0"/>
              </a:rPr>
              <a:t>để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đưa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ra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các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phán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đoán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cũng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như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phân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loại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dữ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liệu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dựa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trên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các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dữ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liệu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được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quan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sát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và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thống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kê</a:t>
            </a:r>
            <a:r>
              <a:rPr lang="en-US" sz="2800" dirty="0">
                <a:latin typeface="Book Antiqua" panose="02040602050305030304" pitchFamily="18" charset="0"/>
              </a:rPr>
              <a:t>.</a:t>
            </a:r>
          </a:p>
          <a:p>
            <a:pPr algn="just"/>
            <a:endParaRPr lang="en-US" sz="2800" dirty="0">
              <a:latin typeface="Book Antiqua" panose="02040602050305030304" pitchFamily="18" charset="0"/>
            </a:endParaRPr>
          </a:p>
          <a:p>
            <a:pPr algn="just"/>
            <a:r>
              <a:rPr lang="en-US" sz="2800" dirty="0">
                <a:latin typeface="Book Antiqua" panose="02040602050305030304" pitchFamily="18" charset="0"/>
              </a:rPr>
              <a:t> </a:t>
            </a:r>
            <a:r>
              <a:rPr lang="en-US" sz="2800" dirty="0" err="1">
                <a:latin typeface="Book Antiqua" panose="02040602050305030304" pitchFamily="18" charset="0"/>
              </a:rPr>
              <a:t>Nó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thuộc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vào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nhóm</a:t>
            </a:r>
            <a:r>
              <a:rPr lang="en-US" sz="2800" dirty="0">
                <a:latin typeface="Book Antiqua" panose="02040602050305030304" pitchFamily="18" charset="0"/>
              </a:rPr>
              <a:t> Supervised Machine Learning</a:t>
            </a:r>
          </a:p>
          <a:p>
            <a:pPr algn="just"/>
            <a:endParaRPr lang="en-US" sz="2800" dirty="0">
              <a:latin typeface="Book Antiqua" panose="02040602050305030304" pitchFamily="18" charset="0"/>
            </a:endParaRPr>
          </a:p>
          <a:p>
            <a:pPr algn="just"/>
            <a:r>
              <a:rPr lang="en-US" sz="2800" dirty="0" err="1">
                <a:latin typeface="Book Antiqua" panose="02040602050305030304" pitchFamily="18" charset="0"/>
              </a:rPr>
              <a:t>Định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lý</a:t>
            </a:r>
            <a:r>
              <a:rPr lang="en-US" sz="2800" dirty="0">
                <a:latin typeface="Book Antiqua" panose="02040602050305030304" pitchFamily="18" charset="0"/>
              </a:rPr>
              <a:t> Bayes </a:t>
            </a:r>
            <a:r>
              <a:rPr lang="en-US" sz="2800" dirty="0" err="1">
                <a:latin typeface="Book Antiqua" panose="02040602050305030304" pitchFamily="18" charset="0"/>
              </a:rPr>
              <a:t>cho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phép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tính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xác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suất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xảy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ra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của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một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sự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kiện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ngẫu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nhiên</a:t>
            </a:r>
            <a:r>
              <a:rPr lang="en-US" sz="2800" dirty="0">
                <a:latin typeface="Book Antiqua" panose="02040602050305030304" pitchFamily="18" charset="0"/>
              </a:rPr>
              <a:t> A </a:t>
            </a:r>
            <a:r>
              <a:rPr lang="en-US" sz="2800" dirty="0" err="1">
                <a:latin typeface="Book Antiqua" panose="02040602050305030304" pitchFamily="18" charset="0"/>
              </a:rPr>
              <a:t>khi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biết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sự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kiện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liên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quan</a:t>
            </a:r>
            <a:r>
              <a:rPr lang="en-US" sz="2800" dirty="0">
                <a:latin typeface="Book Antiqua" panose="02040602050305030304" pitchFamily="18" charset="0"/>
              </a:rPr>
              <a:t> B </a:t>
            </a:r>
            <a:r>
              <a:rPr lang="en-US" sz="2800" dirty="0" err="1">
                <a:latin typeface="Book Antiqua" panose="02040602050305030304" pitchFamily="18" charset="0"/>
              </a:rPr>
              <a:t>đã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xảy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ra.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Xác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suất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này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được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ký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hiệu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là</a:t>
            </a:r>
            <a:r>
              <a:rPr lang="en-US" sz="2800" dirty="0">
                <a:latin typeface="Book Antiqua" panose="02040602050305030304" pitchFamily="18" charset="0"/>
              </a:rPr>
              <a:t> </a:t>
            </a:r>
            <a:r>
              <a:rPr lang="en-US" sz="2800" b="1" dirty="0">
                <a:effectLst/>
                <a:latin typeface="Book Antiqua" panose="02040602050305030304" pitchFamily="18" charset="0"/>
              </a:rPr>
              <a:t>P(A|B)</a:t>
            </a:r>
            <a:r>
              <a:rPr lang="en-US" sz="2800" dirty="0">
                <a:effectLst/>
                <a:latin typeface="Book Antiqua" panose="02040602050305030304" pitchFamily="18" charset="0"/>
              </a:rPr>
              <a:t>, </a:t>
            </a:r>
            <a:r>
              <a:rPr lang="en-US" sz="2800" dirty="0" err="1">
                <a:effectLst/>
                <a:latin typeface="Book Antiqua" panose="02040602050305030304" pitchFamily="18" charset="0"/>
              </a:rPr>
              <a:t>và</a:t>
            </a:r>
            <a:r>
              <a:rPr lang="en-US" sz="2800" dirty="0">
                <a:effectLst/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effectLst/>
                <a:latin typeface="Book Antiqua" panose="02040602050305030304" pitchFamily="18" charset="0"/>
              </a:rPr>
              <a:t>đọc</a:t>
            </a:r>
            <a:r>
              <a:rPr lang="en-US" sz="2800" dirty="0">
                <a:effectLst/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effectLst/>
                <a:latin typeface="Book Antiqua" panose="02040602050305030304" pitchFamily="18" charset="0"/>
              </a:rPr>
              <a:t>là</a:t>
            </a:r>
            <a:r>
              <a:rPr lang="en-US" sz="2800" dirty="0">
                <a:effectLst/>
                <a:latin typeface="Book Antiqua" panose="02040602050305030304" pitchFamily="18" charset="0"/>
              </a:rPr>
              <a:t> “</a:t>
            </a:r>
            <a:r>
              <a:rPr lang="en-US" sz="2800" dirty="0" err="1">
                <a:effectLst/>
                <a:latin typeface="Book Antiqua" panose="02040602050305030304" pitchFamily="18" charset="0"/>
              </a:rPr>
              <a:t>xác</a:t>
            </a:r>
            <a:r>
              <a:rPr lang="en-US" sz="2800" dirty="0">
                <a:effectLst/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effectLst/>
                <a:latin typeface="Book Antiqua" panose="02040602050305030304" pitchFamily="18" charset="0"/>
              </a:rPr>
              <a:t>suất</a:t>
            </a:r>
            <a:r>
              <a:rPr lang="en-US" sz="2800" dirty="0">
                <a:effectLst/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effectLst/>
                <a:latin typeface="Book Antiqua" panose="02040602050305030304" pitchFamily="18" charset="0"/>
              </a:rPr>
              <a:t>của</a:t>
            </a:r>
            <a:r>
              <a:rPr lang="en-US" sz="2800" dirty="0">
                <a:effectLst/>
                <a:latin typeface="Book Antiqua" panose="02040602050305030304" pitchFamily="18" charset="0"/>
              </a:rPr>
              <a:t> A </a:t>
            </a:r>
            <a:r>
              <a:rPr lang="en-US" sz="2800" dirty="0" err="1">
                <a:effectLst/>
                <a:latin typeface="Book Antiqua" panose="02040602050305030304" pitchFamily="18" charset="0"/>
              </a:rPr>
              <a:t>nếu</a:t>
            </a:r>
            <a:r>
              <a:rPr lang="en-US" sz="2800" dirty="0">
                <a:effectLst/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effectLst/>
                <a:latin typeface="Book Antiqua" panose="02040602050305030304" pitchFamily="18" charset="0"/>
              </a:rPr>
              <a:t>có</a:t>
            </a:r>
            <a:r>
              <a:rPr lang="en-US" sz="2800" dirty="0">
                <a:effectLst/>
                <a:latin typeface="Book Antiqua" panose="02040602050305030304" pitchFamily="18" charset="0"/>
              </a:rPr>
              <a:t> B”. </a:t>
            </a:r>
            <a:r>
              <a:rPr lang="en-US" sz="2800" dirty="0" err="1">
                <a:effectLst/>
                <a:latin typeface="Book Antiqua" panose="02040602050305030304" pitchFamily="18" charset="0"/>
              </a:rPr>
              <a:t>Đại</a:t>
            </a:r>
            <a:r>
              <a:rPr lang="en-US" sz="2800" dirty="0">
                <a:effectLst/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effectLst/>
                <a:latin typeface="Book Antiqua" panose="02040602050305030304" pitchFamily="18" charset="0"/>
              </a:rPr>
              <a:t>lượng</a:t>
            </a:r>
            <a:r>
              <a:rPr lang="en-US" sz="2800" dirty="0">
                <a:effectLst/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effectLst/>
                <a:latin typeface="Book Antiqua" panose="02040602050305030304" pitchFamily="18" charset="0"/>
              </a:rPr>
              <a:t>này</a:t>
            </a:r>
            <a:r>
              <a:rPr lang="en-US" sz="2800" dirty="0">
                <a:effectLst/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effectLst/>
                <a:latin typeface="Book Antiqua" panose="02040602050305030304" pitchFamily="18" charset="0"/>
              </a:rPr>
              <a:t>được</a:t>
            </a:r>
            <a:r>
              <a:rPr lang="en-US" sz="2800" dirty="0">
                <a:effectLst/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effectLst/>
                <a:latin typeface="Book Antiqua" panose="02040602050305030304" pitchFamily="18" charset="0"/>
              </a:rPr>
              <a:t>gọi</a:t>
            </a:r>
            <a:r>
              <a:rPr lang="en-US" sz="2800" dirty="0">
                <a:effectLst/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effectLst/>
                <a:latin typeface="Book Antiqua" panose="02040602050305030304" pitchFamily="18" charset="0"/>
              </a:rPr>
              <a:t>xác</a:t>
            </a:r>
            <a:r>
              <a:rPr lang="en-US" sz="2800" dirty="0">
                <a:effectLst/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effectLst/>
                <a:latin typeface="Book Antiqua" panose="02040602050305030304" pitchFamily="18" charset="0"/>
              </a:rPr>
              <a:t>suất</a:t>
            </a:r>
            <a:r>
              <a:rPr lang="en-US" sz="2800" dirty="0">
                <a:effectLst/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effectLst/>
                <a:latin typeface="Book Antiqua" panose="02040602050305030304" pitchFamily="18" charset="0"/>
              </a:rPr>
              <a:t>có</a:t>
            </a:r>
            <a:r>
              <a:rPr lang="en-US" sz="2800" dirty="0">
                <a:effectLst/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effectLst/>
                <a:latin typeface="Book Antiqua" panose="02040602050305030304" pitchFamily="18" charset="0"/>
              </a:rPr>
              <a:t>điều</a:t>
            </a:r>
            <a:r>
              <a:rPr lang="en-US" sz="2800" dirty="0">
                <a:effectLst/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effectLst/>
                <a:latin typeface="Book Antiqua" panose="02040602050305030304" pitchFamily="18" charset="0"/>
              </a:rPr>
              <a:t>kiện</a:t>
            </a:r>
            <a:r>
              <a:rPr lang="en-US" sz="2800" dirty="0">
                <a:effectLst/>
                <a:latin typeface="Book Antiqua" panose="02040602050305030304" pitchFamily="18" charset="0"/>
              </a:rPr>
              <a:t> hay </a:t>
            </a:r>
            <a:r>
              <a:rPr lang="en-US" sz="2800" dirty="0" err="1">
                <a:effectLst/>
                <a:latin typeface="Book Antiqua" panose="02040602050305030304" pitchFamily="18" charset="0"/>
              </a:rPr>
              <a:t>xác</a:t>
            </a:r>
            <a:r>
              <a:rPr lang="en-US" sz="2800" dirty="0">
                <a:effectLst/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effectLst/>
                <a:latin typeface="Book Antiqua" panose="02040602050305030304" pitchFamily="18" charset="0"/>
              </a:rPr>
              <a:t>suất</a:t>
            </a:r>
            <a:r>
              <a:rPr lang="en-US" sz="2800" dirty="0">
                <a:effectLst/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effectLst/>
                <a:latin typeface="Book Antiqua" panose="02040602050305030304" pitchFamily="18" charset="0"/>
              </a:rPr>
              <a:t>hậu</a:t>
            </a:r>
            <a:r>
              <a:rPr lang="en-US" sz="2800" dirty="0">
                <a:effectLst/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effectLst/>
                <a:latin typeface="Book Antiqua" panose="02040602050305030304" pitchFamily="18" charset="0"/>
              </a:rPr>
              <a:t>nghiệm</a:t>
            </a:r>
            <a:r>
              <a:rPr lang="en-US" sz="2800" dirty="0">
                <a:effectLst/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effectLst/>
                <a:latin typeface="Book Antiqua" panose="02040602050305030304" pitchFamily="18" charset="0"/>
              </a:rPr>
              <a:t>vì</a:t>
            </a:r>
            <a:r>
              <a:rPr lang="en-US" sz="2800" dirty="0">
                <a:effectLst/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effectLst/>
                <a:latin typeface="Book Antiqua" panose="02040602050305030304" pitchFamily="18" charset="0"/>
              </a:rPr>
              <a:t>nó</a:t>
            </a:r>
            <a:r>
              <a:rPr lang="en-US" sz="2800" dirty="0">
                <a:effectLst/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effectLst/>
                <a:latin typeface="Book Antiqua" panose="02040602050305030304" pitchFamily="18" charset="0"/>
              </a:rPr>
              <a:t>được</a:t>
            </a:r>
            <a:r>
              <a:rPr lang="en-US" sz="2800" dirty="0">
                <a:effectLst/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effectLst/>
                <a:latin typeface="Book Antiqua" panose="02040602050305030304" pitchFamily="18" charset="0"/>
              </a:rPr>
              <a:t>rút</a:t>
            </a:r>
            <a:r>
              <a:rPr lang="en-US" sz="2800" dirty="0">
                <a:effectLst/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effectLst/>
                <a:latin typeface="Book Antiqua" panose="02040602050305030304" pitchFamily="18" charset="0"/>
              </a:rPr>
              <a:t>ra</a:t>
            </a:r>
            <a:r>
              <a:rPr lang="en-US" sz="2800" dirty="0">
                <a:effectLst/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effectLst/>
                <a:latin typeface="Book Antiqua" panose="02040602050305030304" pitchFamily="18" charset="0"/>
              </a:rPr>
              <a:t>từ</a:t>
            </a:r>
            <a:r>
              <a:rPr lang="en-US" sz="2800" dirty="0">
                <a:effectLst/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effectLst/>
                <a:latin typeface="Book Antiqua" panose="02040602050305030304" pitchFamily="18" charset="0"/>
              </a:rPr>
              <a:t>giá</a:t>
            </a:r>
            <a:r>
              <a:rPr lang="en-US" sz="2800" dirty="0">
                <a:effectLst/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effectLst/>
                <a:latin typeface="Book Antiqua" panose="02040602050305030304" pitchFamily="18" charset="0"/>
              </a:rPr>
              <a:t>trị</a:t>
            </a:r>
            <a:r>
              <a:rPr lang="en-US" sz="2800" dirty="0">
                <a:effectLst/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effectLst/>
                <a:latin typeface="Book Antiqua" panose="02040602050305030304" pitchFamily="18" charset="0"/>
              </a:rPr>
              <a:t>được</a:t>
            </a:r>
            <a:r>
              <a:rPr lang="en-US" sz="2800" dirty="0">
                <a:effectLst/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effectLst/>
                <a:latin typeface="Book Antiqua" panose="02040602050305030304" pitchFamily="18" charset="0"/>
              </a:rPr>
              <a:t>cho</a:t>
            </a:r>
            <a:r>
              <a:rPr lang="en-US" sz="2800" dirty="0">
                <a:effectLst/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effectLst/>
                <a:latin typeface="Book Antiqua" panose="02040602050305030304" pitchFamily="18" charset="0"/>
              </a:rPr>
              <a:t>của</a:t>
            </a:r>
            <a:r>
              <a:rPr lang="en-US" sz="2800" dirty="0">
                <a:effectLst/>
                <a:latin typeface="Book Antiqua" panose="02040602050305030304" pitchFamily="18" charset="0"/>
              </a:rPr>
              <a:t> B </a:t>
            </a:r>
            <a:r>
              <a:rPr lang="en-US" sz="2800" dirty="0" err="1">
                <a:effectLst/>
                <a:latin typeface="Book Antiqua" panose="02040602050305030304" pitchFamily="18" charset="0"/>
              </a:rPr>
              <a:t>hoặc</a:t>
            </a:r>
            <a:r>
              <a:rPr lang="en-US" sz="2800" dirty="0">
                <a:effectLst/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effectLst/>
                <a:latin typeface="Book Antiqua" panose="02040602050305030304" pitchFamily="18" charset="0"/>
              </a:rPr>
              <a:t>phụ</a:t>
            </a:r>
            <a:r>
              <a:rPr lang="en-US" sz="2800" dirty="0">
                <a:effectLst/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effectLst/>
                <a:latin typeface="Book Antiqua" panose="02040602050305030304" pitchFamily="18" charset="0"/>
              </a:rPr>
              <a:t>thuộc</a:t>
            </a:r>
            <a:r>
              <a:rPr lang="en-US" sz="2800" dirty="0">
                <a:effectLst/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effectLst/>
                <a:latin typeface="Book Antiqua" panose="02040602050305030304" pitchFamily="18" charset="0"/>
              </a:rPr>
              <a:t>vào</a:t>
            </a:r>
            <a:r>
              <a:rPr lang="en-US" sz="2800" dirty="0">
                <a:effectLst/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effectLst/>
                <a:latin typeface="Book Antiqua" panose="02040602050305030304" pitchFamily="18" charset="0"/>
              </a:rPr>
              <a:t>giá</a:t>
            </a:r>
            <a:r>
              <a:rPr lang="en-US" sz="2800" dirty="0">
                <a:effectLst/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effectLst/>
                <a:latin typeface="Book Antiqua" panose="02040602050305030304" pitchFamily="18" charset="0"/>
              </a:rPr>
              <a:t>trị</a:t>
            </a:r>
            <a:r>
              <a:rPr lang="en-US" sz="2800" dirty="0">
                <a:effectLst/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effectLst/>
                <a:latin typeface="Book Antiqua" panose="02040602050305030304" pitchFamily="18" charset="0"/>
              </a:rPr>
              <a:t>đó</a:t>
            </a:r>
            <a:r>
              <a:rPr lang="en-US" sz="2800" dirty="0">
                <a:effectLst/>
                <a:latin typeface="Book Antiqua" panose="02040602050305030304" pitchFamily="18" charset="0"/>
              </a:rPr>
              <a:t>.</a:t>
            </a:r>
            <a:endParaRPr lang="en-US" sz="28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19064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8344" y="217712"/>
            <a:ext cx="103863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anose="0204060206030A020304" pitchFamily="18" charset="0"/>
              </a:rPr>
              <a:t>1. </a:t>
            </a:r>
            <a:r>
              <a:rPr lang="en-US" sz="4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anose="0204060206030A020304" pitchFamily="18" charset="0"/>
              </a:rPr>
              <a:t>Tổng</a:t>
            </a:r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anose="0204060206030A020304" pitchFamily="18" charset="0"/>
              </a:rPr>
              <a:t> </a:t>
            </a:r>
            <a:r>
              <a:rPr lang="en-US" sz="4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anose="0204060206030A020304" pitchFamily="18" charset="0"/>
              </a:rPr>
              <a:t>quan</a:t>
            </a:r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anose="0204060206030A020304" pitchFamily="18" charset="0"/>
              </a:rPr>
              <a:t> </a:t>
            </a:r>
            <a:r>
              <a:rPr lang="en-US" sz="4400" b="1" dirty="0" err="1">
                <a:ln>
                  <a:solidFill>
                    <a:schemeClr val="bg1"/>
                  </a:solidFill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anose="0204060206030A020304" pitchFamily="18" charset="0"/>
              </a:rPr>
              <a:t>về</a:t>
            </a:r>
            <a:r>
              <a:rPr lang="en-US" sz="4400" b="1" dirty="0">
                <a:ln>
                  <a:solidFill>
                    <a:schemeClr val="bg1"/>
                  </a:solidFill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anose="0204060206030A020304" pitchFamily="18" charset="0"/>
              </a:rPr>
              <a:t> </a:t>
            </a:r>
            <a:r>
              <a:rPr lang="en-US" sz="4400" b="1" dirty="0" err="1">
                <a:ln>
                  <a:solidFill>
                    <a:schemeClr val="bg1"/>
                  </a:solidFill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anose="0204060206030A020304" pitchFamily="18" charset="0"/>
              </a:rPr>
              <a:t>thuật</a:t>
            </a:r>
            <a:r>
              <a:rPr lang="en-US" sz="4400" b="1" dirty="0">
                <a:ln>
                  <a:solidFill>
                    <a:schemeClr val="bg1"/>
                  </a:solidFill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anose="0204060206030A020304" pitchFamily="18" charset="0"/>
              </a:rPr>
              <a:t> </a:t>
            </a:r>
            <a:r>
              <a:rPr lang="en-US" sz="4400" b="1" dirty="0" err="1">
                <a:ln>
                  <a:solidFill>
                    <a:schemeClr val="bg1"/>
                  </a:solidFill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anose="0204060206030A020304" pitchFamily="18" charset="0"/>
              </a:rPr>
              <a:t>toán</a:t>
            </a:r>
            <a:r>
              <a:rPr lang="en-US" sz="4400" b="1" dirty="0">
                <a:ln>
                  <a:solidFill>
                    <a:schemeClr val="bg1"/>
                  </a:solidFill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anose="0204060206030A020304" pitchFamily="18" charset="0"/>
              </a:rPr>
              <a:t> Naïve Bayes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28675" y="1053828"/>
            <a:ext cx="10201275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466850" y="1638300"/>
            <a:ext cx="8496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Footlight MT Light" panose="0204060206030A020304" pitchFamily="18" charset="0"/>
              </a:rPr>
              <a:t>Công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Footlight MT Light" panose="0204060206030A020304" pitchFamily="18" charset="0"/>
              </a:rPr>
              <a:t>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Footlight MT Light" panose="0204060206030A020304" pitchFamily="18" charset="0"/>
              </a:rPr>
              <a:t>thức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Footlight MT Light" panose="0204060206030A020304" pitchFamily="18" charset="0"/>
              </a:rPr>
              <a:t>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Footlight MT Light" panose="0204060206030A020304" pitchFamily="18" charset="0"/>
              </a:rPr>
              <a:t>của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Footlight MT Light" panose="0204060206030A020304" pitchFamily="18" charset="0"/>
              </a:rPr>
              <a:t>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Footlight MT Light" panose="0204060206030A020304" pitchFamily="18" charset="0"/>
              </a:rPr>
              <a:t>định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Footlight MT Light" panose="0204060206030A020304" pitchFamily="18" charset="0"/>
              </a:rPr>
              <a:t>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Footlight MT Light" panose="0204060206030A020304" pitchFamily="18" charset="0"/>
              </a:rPr>
              <a:t>luật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Footlight MT Light" panose="0204060206030A020304" pitchFamily="18" charset="0"/>
              </a:rPr>
              <a:t> Bayes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Footlight MT Light" panose="0204060206030A020304" pitchFamily="18" charset="0"/>
              </a:rPr>
              <a:t>được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Footlight MT Light" panose="0204060206030A020304" pitchFamily="18" charset="0"/>
              </a:rPr>
              <a:t>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Footlight MT Light" panose="0204060206030A020304" pitchFamily="18" charset="0"/>
              </a:rPr>
              <a:t>phát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Footlight MT Light" panose="0204060206030A020304" pitchFamily="18" charset="0"/>
              </a:rPr>
              <a:t>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Footlight MT Light" panose="0204060206030A020304" pitchFamily="18" charset="0"/>
              </a:rPr>
              <a:t>biểu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Footlight MT Light" panose="0204060206030A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1" y="2547937"/>
            <a:ext cx="9488782" cy="37195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20980993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1049" y="-87087"/>
            <a:ext cx="58918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Footlight MT Light" panose="0204060206030A020304" pitchFamily="18" charset="0"/>
              </a:rPr>
              <a:t>Ví</a:t>
            </a:r>
            <a:r>
              <a:rPr lang="en-US" sz="5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Footlight MT Light" panose="0204060206030A020304" pitchFamily="18" charset="0"/>
              </a:rPr>
              <a:t> </a:t>
            </a:r>
            <a:r>
              <a:rPr lang="en-US" sz="5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Footlight MT Light" panose="0204060206030A020304" pitchFamily="18" charset="0"/>
              </a:rPr>
              <a:t>dụ</a:t>
            </a:r>
            <a:endParaRPr lang="en-US" sz="54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Footlight MT Light" panose="0204060206030A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326552"/>
              </p:ext>
            </p:extLst>
          </p:nvPr>
        </p:nvGraphicFramePr>
        <p:xfrm>
          <a:off x="438150" y="834564"/>
          <a:ext cx="10896600" cy="5392062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179320">
                  <a:extLst>
                    <a:ext uri="{9D8B030D-6E8A-4147-A177-3AD203B41FA5}">
                      <a16:colId xmlns:a16="http://schemas.microsoft.com/office/drawing/2014/main" val="1008166329"/>
                    </a:ext>
                  </a:extLst>
                </a:gridCol>
                <a:gridCol w="2179320">
                  <a:extLst>
                    <a:ext uri="{9D8B030D-6E8A-4147-A177-3AD203B41FA5}">
                      <a16:colId xmlns:a16="http://schemas.microsoft.com/office/drawing/2014/main" val="662732332"/>
                    </a:ext>
                  </a:extLst>
                </a:gridCol>
                <a:gridCol w="2179320">
                  <a:extLst>
                    <a:ext uri="{9D8B030D-6E8A-4147-A177-3AD203B41FA5}">
                      <a16:colId xmlns:a16="http://schemas.microsoft.com/office/drawing/2014/main" val="1682066373"/>
                    </a:ext>
                  </a:extLst>
                </a:gridCol>
                <a:gridCol w="2179320">
                  <a:extLst>
                    <a:ext uri="{9D8B030D-6E8A-4147-A177-3AD203B41FA5}">
                      <a16:colId xmlns:a16="http://schemas.microsoft.com/office/drawing/2014/main" val="844507324"/>
                    </a:ext>
                  </a:extLst>
                </a:gridCol>
                <a:gridCol w="2179320">
                  <a:extLst>
                    <a:ext uri="{9D8B030D-6E8A-4147-A177-3AD203B41FA5}">
                      <a16:colId xmlns:a16="http://schemas.microsoft.com/office/drawing/2014/main" val="2975785701"/>
                    </a:ext>
                  </a:extLst>
                </a:gridCol>
              </a:tblGrid>
              <a:tr h="5991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Footlight MT Light" panose="0204060206030A020304" pitchFamily="18" charset="0"/>
                        </a:rPr>
                        <a:t>Chills</a:t>
                      </a:r>
                      <a:endParaRPr lang="en-US" sz="2800">
                        <a:effectLst/>
                        <a:latin typeface="Footlight MT Light" panose="0204060206030A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  <a:latin typeface="Footlight MT Light" panose="0204060206030A020304" pitchFamily="18" charset="0"/>
                        </a:rPr>
                        <a:t>Runny nose</a:t>
                      </a:r>
                      <a:endParaRPr lang="en-US" sz="2800" dirty="0">
                        <a:effectLst/>
                        <a:latin typeface="Footlight MT Light" panose="0204060206030A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Footlight MT Light" panose="0204060206030A020304" pitchFamily="18" charset="0"/>
                        </a:rPr>
                        <a:t>Headache</a:t>
                      </a:r>
                      <a:endParaRPr lang="en-US" sz="2800">
                        <a:effectLst/>
                        <a:latin typeface="Footlight MT Light" panose="0204060206030A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Footlight MT Light" panose="0204060206030A020304" pitchFamily="18" charset="0"/>
                        </a:rPr>
                        <a:t>Fever</a:t>
                      </a:r>
                      <a:endParaRPr lang="en-US" sz="2800">
                        <a:effectLst/>
                        <a:latin typeface="Footlight MT Light" panose="0204060206030A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Footlight MT Light" panose="0204060206030A020304" pitchFamily="18" charset="0"/>
                        </a:rPr>
                        <a:t>Flu?</a:t>
                      </a:r>
                      <a:endParaRPr lang="en-US" sz="2800">
                        <a:effectLst/>
                        <a:latin typeface="Footlight MT Light" panose="0204060206030A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5085508"/>
                  </a:ext>
                </a:extLst>
              </a:tr>
              <a:tr h="5991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  <a:latin typeface="Footlight MT Light" panose="0204060206030A020304" pitchFamily="18" charset="0"/>
                        </a:rPr>
                        <a:t>Y</a:t>
                      </a:r>
                      <a:endParaRPr lang="en-US" sz="2800" dirty="0">
                        <a:effectLst/>
                        <a:latin typeface="Footlight MT Light" panose="0204060206030A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Footlight MT Light" panose="0204060206030A020304" pitchFamily="18" charset="0"/>
                        </a:rPr>
                        <a:t>N</a:t>
                      </a:r>
                      <a:endParaRPr lang="en-US" sz="2800">
                        <a:effectLst/>
                        <a:latin typeface="Footlight MT Light" panose="0204060206030A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Footlight MT Light" panose="0204060206030A020304" pitchFamily="18" charset="0"/>
                        </a:rPr>
                        <a:t>Mild</a:t>
                      </a:r>
                      <a:endParaRPr lang="en-US" sz="2800">
                        <a:effectLst/>
                        <a:latin typeface="Footlight MT Light" panose="0204060206030A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Footlight MT Light" panose="0204060206030A020304" pitchFamily="18" charset="0"/>
                        </a:rPr>
                        <a:t>Y</a:t>
                      </a:r>
                      <a:endParaRPr lang="en-US" sz="2800">
                        <a:effectLst/>
                        <a:latin typeface="Footlight MT Light" panose="0204060206030A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Footlight MT Light" panose="0204060206030A020304" pitchFamily="18" charset="0"/>
                        </a:rPr>
                        <a:t>N</a:t>
                      </a:r>
                      <a:endParaRPr lang="en-US" sz="2800">
                        <a:effectLst/>
                        <a:latin typeface="Footlight MT Light" panose="0204060206030A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3438851"/>
                  </a:ext>
                </a:extLst>
              </a:tr>
              <a:tr h="5991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  <a:latin typeface="Footlight MT Light" panose="0204060206030A020304" pitchFamily="18" charset="0"/>
                        </a:rPr>
                        <a:t>Y</a:t>
                      </a:r>
                      <a:endParaRPr lang="en-US" sz="2800" dirty="0">
                        <a:effectLst/>
                        <a:latin typeface="Footlight MT Light" panose="0204060206030A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Footlight MT Light" panose="0204060206030A020304" pitchFamily="18" charset="0"/>
                        </a:rPr>
                        <a:t>Y</a:t>
                      </a:r>
                      <a:endParaRPr lang="en-US" sz="2800">
                        <a:effectLst/>
                        <a:latin typeface="Footlight MT Light" panose="0204060206030A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Footlight MT Light" panose="0204060206030A020304" pitchFamily="18" charset="0"/>
                        </a:rPr>
                        <a:t>No</a:t>
                      </a:r>
                      <a:endParaRPr lang="en-US" sz="2800">
                        <a:effectLst/>
                        <a:latin typeface="Footlight MT Light" panose="0204060206030A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Footlight MT Light" panose="0204060206030A020304" pitchFamily="18" charset="0"/>
                        </a:rPr>
                        <a:t>N</a:t>
                      </a:r>
                      <a:endParaRPr lang="en-US" sz="2800">
                        <a:effectLst/>
                        <a:latin typeface="Footlight MT Light" panose="0204060206030A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Footlight MT Light" panose="0204060206030A020304" pitchFamily="18" charset="0"/>
                        </a:rPr>
                        <a:t>Y</a:t>
                      </a:r>
                      <a:endParaRPr lang="en-US" sz="2800">
                        <a:effectLst/>
                        <a:latin typeface="Footlight MT Light" panose="0204060206030A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2298352"/>
                  </a:ext>
                </a:extLst>
              </a:tr>
              <a:tr h="5991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Footlight MT Light" panose="0204060206030A020304" pitchFamily="18" charset="0"/>
                        </a:rPr>
                        <a:t>Y</a:t>
                      </a:r>
                      <a:endParaRPr lang="en-US" sz="2800">
                        <a:effectLst/>
                        <a:latin typeface="Footlight MT Light" panose="0204060206030A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Footlight MT Light" panose="0204060206030A020304" pitchFamily="18" charset="0"/>
                        </a:rPr>
                        <a:t>N</a:t>
                      </a:r>
                      <a:endParaRPr lang="en-US" sz="2800">
                        <a:effectLst/>
                        <a:latin typeface="Footlight MT Light" panose="0204060206030A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Footlight MT Light" panose="0204060206030A020304" pitchFamily="18" charset="0"/>
                        </a:rPr>
                        <a:t>Strong</a:t>
                      </a:r>
                      <a:endParaRPr lang="en-US" sz="2800">
                        <a:effectLst/>
                        <a:latin typeface="Footlight MT Light" panose="0204060206030A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Footlight MT Light" panose="0204060206030A020304" pitchFamily="18" charset="0"/>
                        </a:rPr>
                        <a:t>Y</a:t>
                      </a:r>
                      <a:endParaRPr lang="en-US" sz="2800">
                        <a:effectLst/>
                        <a:latin typeface="Footlight MT Light" panose="0204060206030A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Footlight MT Light" panose="0204060206030A020304" pitchFamily="18" charset="0"/>
                        </a:rPr>
                        <a:t>Y</a:t>
                      </a:r>
                      <a:endParaRPr lang="en-US" sz="2800">
                        <a:effectLst/>
                        <a:latin typeface="Footlight MT Light" panose="0204060206030A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6898068"/>
                  </a:ext>
                </a:extLst>
              </a:tr>
              <a:tr h="5991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Footlight MT Light" panose="0204060206030A020304" pitchFamily="18" charset="0"/>
                        </a:rPr>
                        <a:t>N</a:t>
                      </a:r>
                      <a:endParaRPr lang="en-US" sz="2800">
                        <a:effectLst/>
                        <a:latin typeface="Footlight MT Light" panose="0204060206030A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Footlight MT Light" panose="0204060206030A020304" pitchFamily="18" charset="0"/>
                        </a:rPr>
                        <a:t>Y</a:t>
                      </a:r>
                      <a:endParaRPr lang="en-US" sz="2800">
                        <a:effectLst/>
                        <a:latin typeface="Footlight MT Light" panose="0204060206030A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Footlight MT Light" panose="0204060206030A020304" pitchFamily="18" charset="0"/>
                        </a:rPr>
                        <a:t>Mild</a:t>
                      </a:r>
                      <a:endParaRPr lang="en-US" sz="2800">
                        <a:effectLst/>
                        <a:latin typeface="Footlight MT Light" panose="0204060206030A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Footlight MT Light" panose="0204060206030A020304" pitchFamily="18" charset="0"/>
                        </a:rPr>
                        <a:t>Y</a:t>
                      </a:r>
                      <a:endParaRPr lang="en-US" sz="2800">
                        <a:effectLst/>
                        <a:latin typeface="Footlight MT Light" panose="0204060206030A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Footlight MT Light" panose="0204060206030A020304" pitchFamily="18" charset="0"/>
                        </a:rPr>
                        <a:t>Y</a:t>
                      </a:r>
                      <a:endParaRPr lang="en-US" sz="2800">
                        <a:effectLst/>
                        <a:latin typeface="Footlight MT Light" panose="0204060206030A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8396347"/>
                  </a:ext>
                </a:extLst>
              </a:tr>
              <a:tr h="5991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Footlight MT Light" panose="0204060206030A020304" pitchFamily="18" charset="0"/>
                        </a:rPr>
                        <a:t>N</a:t>
                      </a:r>
                      <a:endParaRPr lang="en-US" sz="2800">
                        <a:effectLst/>
                        <a:latin typeface="Footlight MT Light" panose="0204060206030A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Footlight MT Light" panose="0204060206030A020304" pitchFamily="18" charset="0"/>
                        </a:rPr>
                        <a:t>N</a:t>
                      </a:r>
                      <a:endParaRPr lang="en-US" sz="2800">
                        <a:effectLst/>
                        <a:latin typeface="Footlight MT Light" panose="0204060206030A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Footlight MT Light" panose="0204060206030A020304" pitchFamily="18" charset="0"/>
                        </a:rPr>
                        <a:t>No</a:t>
                      </a:r>
                      <a:endParaRPr lang="en-US" sz="2800">
                        <a:effectLst/>
                        <a:latin typeface="Footlight MT Light" panose="0204060206030A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Footlight MT Light" panose="0204060206030A020304" pitchFamily="18" charset="0"/>
                        </a:rPr>
                        <a:t>N</a:t>
                      </a:r>
                      <a:endParaRPr lang="en-US" sz="2800">
                        <a:effectLst/>
                        <a:latin typeface="Footlight MT Light" panose="0204060206030A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Footlight MT Light" panose="0204060206030A020304" pitchFamily="18" charset="0"/>
                        </a:rPr>
                        <a:t>N</a:t>
                      </a:r>
                      <a:endParaRPr lang="en-US" sz="2800">
                        <a:effectLst/>
                        <a:latin typeface="Footlight MT Light" panose="0204060206030A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4361796"/>
                  </a:ext>
                </a:extLst>
              </a:tr>
              <a:tr h="5991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Footlight MT Light" panose="0204060206030A020304" pitchFamily="18" charset="0"/>
                        </a:rPr>
                        <a:t>N</a:t>
                      </a:r>
                      <a:endParaRPr lang="en-US" sz="2800">
                        <a:effectLst/>
                        <a:latin typeface="Footlight MT Light" panose="0204060206030A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Footlight MT Light" panose="0204060206030A020304" pitchFamily="18" charset="0"/>
                        </a:rPr>
                        <a:t>Y</a:t>
                      </a:r>
                      <a:endParaRPr lang="en-US" sz="2800">
                        <a:effectLst/>
                        <a:latin typeface="Footlight MT Light" panose="0204060206030A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Footlight MT Light" panose="0204060206030A020304" pitchFamily="18" charset="0"/>
                        </a:rPr>
                        <a:t>Strong</a:t>
                      </a:r>
                      <a:endParaRPr lang="en-US" sz="2800">
                        <a:effectLst/>
                        <a:latin typeface="Footlight MT Light" panose="0204060206030A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Footlight MT Light" panose="0204060206030A020304" pitchFamily="18" charset="0"/>
                        </a:rPr>
                        <a:t>Y</a:t>
                      </a:r>
                      <a:endParaRPr lang="en-US" sz="2800">
                        <a:effectLst/>
                        <a:latin typeface="Footlight MT Light" panose="0204060206030A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Footlight MT Light" panose="0204060206030A020304" pitchFamily="18" charset="0"/>
                        </a:rPr>
                        <a:t>Y</a:t>
                      </a:r>
                      <a:endParaRPr lang="en-US" sz="2800">
                        <a:effectLst/>
                        <a:latin typeface="Footlight MT Light" panose="0204060206030A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8587731"/>
                  </a:ext>
                </a:extLst>
              </a:tr>
              <a:tr h="5991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Footlight MT Light" panose="0204060206030A020304" pitchFamily="18" charset="0"/>
                        </a:rPr>
                        <a:t>N</a:t>
                      </a:r>
                      <a:endParaRPr lang="en-US" sz="2800">
                        <a:effectLst/>
                        <a:latin typeface="Footlight MT Light" panose="0204060206030A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  <a:latin typeface="Footlight MT Light" panose="0204060206030A020304" pitchFamily="18" charset="0"/>
                        </a:rPr>
                        <a:t>Y</a:t>
                      </a:r>
                      <a:endParaRPr lang="en-US" sz="2800" dirty="0">
                        <a:effectLst/>
                        <a:latin typeface="Footlight MT Light" panose="0204060206030A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Footlight MT Light" panose="0204060206030A020304" pitchFamily="18" charset="0"/>
                        </a:rPr>
                        <a:t>Strong</a:t>
                      </a:r>
                      <a:endParaRPr lang="en-US" sz="2800">
                        <a:effectLst/>
                        <a:latin typeface="Footlight MT Light" panose="0204060206030A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Footlight MT Light" panose="0204060206030A020304" pitchFamily="18" charset="0"/>
                        </a:rPr>
                        <a:t>N</a:t>
                      </a:r>
                      <a:endParaRPr lang="en-US" sz="2800">
                        <a:effectLst/>
                        <a:latin typeface="Footlight MT Light" panose="0204060206030A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Footlight MT Light" panose="0204060206030A020304" pitchFamily="18" charset="0"/>
                        </a:rPr>
                        <a:t>N</a:t>
                      </a:r>
                      <a:endParaRPr lang="en-US" sz="2800">
                        <a:effectLst/>
                        <a:latin typeface="Footlight MT Light" panose="0204060206030A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0882372"/>
                  </a:ext>
                </a:extLst>
              </a:tr>
              <a:tr h="5991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  <a:latin typeface="Footlight MT Light" panose="0204060206030A020304" pitchFamily="18" charset="0"/>
                        </a:rPr>
                        <a:t>Y</a:t>
                      </a:r>
                      <a:endParaRPr lang="en-US" sz="2800" dirty="0">
                        <a:effectLst/>
                        <a:latin typeface="Footlight MT Light" panose="0204060206030A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Footlight MT Light" panose="0204060206030A020304" pitchFamily="18" charset="0"/>
                        </a:rPr>
                        <a:t>Y</a:t>
                      </a:r>
                      <a:endParaRPr lang="en-US" sz="2800">
                        <a:effectLst/>
                        <a:latin typeface="Footlight MT Light" panose="0204060206030A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Footlight MT Light" panose="0204060206030A020304" pitchFamily="18" charset="0"/>
                        </a:rPr>
                        <a:t>Mild</a:t>
                      </a:r>
                      <a:endParaRPr lang="en-US" sz="2800">
                        <a:effectLst/>
                        <a:latin typeface="Footlight MT Light" panose="0204060206030A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Footlight MT Light" panose="0204060206030A020304" pitchFamily="18" charset="0"/>
                        </a:rPr>
                        <a:t>Y</a:t>
                      </a:r>
                      <a:endParaRPr lang="en-US" sz="2800">
                        <a:effectLst/>
                        <a:latin typeface="Footlight MT Light" panose="0204060206030A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  <a:latin typeface="Footlight MT Light" panose="0204060206030A020304" pitchFamily="18" charset="0"/>
                        </a:rPr>
                        <a:t>Y</a:t>
                      </a:r>
                      <a:endParaRPr lang="en-US" sz="2800" dirty="0">
                        <a:effectLst/>
                        <a:latin typeface="Footlight MT Light" panose="0204060206030A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8211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1559582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68511" y="3204764"/>
                <a:ext cx="3753395" cy="1774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Footlight MT Light" panose="0204060206030A020304" pitchFamily="18" charset="0"/>
                  </a:rPr>
                  <a:t>Tính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800" b="1" dirty="0">
                    <a:latin typeface="Footlight MT Light" panose="0204060206030A020304" pitchFamily="18" charset="0"/>
                  </a:rPr>
                  <a:t>):</a:t>
                </a:r>
                <a:endParaRPr lang="en-US" sz="2800" dirty="0">
                  <a:latin typeface="Footlight MT Light" panose="0204060206030A020304" pitchFamily="18" charset="0"/>
                </a:endParaRPr>
              </a:p>
              <a:p>
                <a:r>
                  <a:rPr lang="en-US" sz="2800" dirty="0">
                    <a:latin typeface="Footlight MT Light" panose="0204060206030A020304" pitchFamily="18" charset="0"/>
                  </a:rPr>
                  <a:t>P(A1)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2800" dirty="0">
                    <a:latin typeface="Footlight MT Light" panose="0204060206030A020304" pitchFamily="18" charset="0"/>
                  </a:rPr>
                  <a:t> = 0.625 </a:t>
                </a:r>
              </a:p>
              <a:p>
                <a:r>
                  <a:rPr lang="en-US" sz="2800" dirty="0">
                    <a:latin typeface="Footlight MT Light" panose="0204060206030A020304" pitchFamily="18" charset="0"/>
                  </a:rPr>
                  <a:t>P(A2)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2800" dirty="0">
                    <a:latin typeface="Footlight MT Light" panose="0204060206030A020304" pitchFamily="18" charset="0"/>
                  </a:rPr>
                  <a:t> = 0.375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511" y="3204764"/>
                <a:ext cx="3753395" cy="1774268"/>
              </a:xfrm>
              <a:prstGeom prst="rect">
                <a:avLst/>
              </a:prstGeom>
              <a:blipFill>
                <a:blip r:embed="rId2"/>
                <a:stretch>
                  <a:fillRect l="-3415" t="-3780" b="-2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578284" y="644980"/>
            <a:ext cx="80614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Footlight MT Light" panose="0204060206030A020304" pitchFamily="18" charset="0"/>
              </a:rPr>
              <a:t>Lớp</a:t>
            </a:r>
            <a:r>
              <a:rPr lang="en-US" sz="2800" dirty="0">
                <a:latin typeface="Footlight MT Light" panose="0204060206030A020304" pitchFamily="18" charset="0"/>
              </a:rPr>
              <a:t>: A1: Flu = “Y” (</a:t>
            </a:r>
            <a:r>
              <a:rPr lang="en-US" sz="2800" dirty="0" err="1">
                <a:latin typeface="Footlight MT Light" panose="0204060206030A020304" pitchFamily="18" charset="0"/>
              </a:rPr>
              <a:t>số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người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bị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cúm</a:t>
            </a:r>
            <a:r>
              <a:rPr lang="en-US" sz="2800" dirty="0">
                <a:latin typeface="Footlight MT Light" panose="0204060206030A020304" pitchFamily="18" charset="0"/>
              </a:rPr>
              <a:t>)</a:t>
            </a:r>
          </a:p>
          <a:p>
            <a:r>
              <a:rPr lang="en-US" sz="2800" dirty="0">
                <a:latin typeface="Footlight MT Light" panose="0204060206030A020304" pitchFamily="18" charset="0"/>
              </a:rPr>
              <a:t>         A2: Flu = “N” (</a:t>
            </a:r>
            <a:r>
              <a:rPr lang="en-US" sz="2800" dirty="0" err="1">
                <a:latin typeface="Footlight MT Light" panose="0204060206030A020304" pitchFamily="18" charset="0"/>
              </a:rPr>
              <a:t>số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người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không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bị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cúm</a:t>
            </a:r>
            <a:r>
              <a:rPr lang="en-US" sz="2800" dirty="0">
                <a:latin typeface="Footlight MT Light" panose="0204060206030A020304" pitchFamily="18" charset="0"/>
              </a:rPr>
              <a:t>)</a:t>
            </a:r>
          </a:p>
          <a:p>
            <a:r>
              <a:rPr lang="en-US" sz="2800" dirty="0" err="1">
                <a:latin typeface="Footlight MT Light" panose="0204060206030A020304" pitchFamily="18" charset="0"/>
              </a:rPr>
              <a:t>Chọn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mẫu</a:t>
            </a:r>
            <a:r>
              <a:rPr lang="en-US" sz="2800" dirty="0">
                <a:latin typeface="Footlight MT Light" panose="0204060206030A020304" pitchFamily="18" charset="0"/>
              </a:rPr>
              <a:t> </a:t>
            </a:r>
            <a:r>
              <a:rPr lang="en-US" sz="2800" dirty="0" err="1">
                <a:latin typeface="Footlight MT Light" panose="0204060206030A020304" pitchFamily="18" charset="0"/>
              </a:rPr>
              <a:t>thử</a:t>
            </a:r>
            <a:r>
              <a:rPr lang="en-US" sz="2800" dirty="0">
                <a:latin typeface="Footlight MT Light" panose="0204060206030A020304" pitchFamily="18" charset="0"/>
              </a:rPr>
              <a:t> B= (Chills = “Y”, Runny nose = “N”, Headache = “Mild”, Fever = “N”)</a:t>
            </a:r>
          </a:p>
        </p:txBody>
      </p:sp>
    </p:spTree>
    <p:extLst>
      <p:ext uri="{BB962C8B-B14F-4D97-AF65-F5344CB8AC3E}">
        <p14:creationId xmlns:p14="http://schemas.microsoft.com/office/powerpoint/2010/main" val="2772374919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24298" y="139335"/>
                <a:ext cx="9544594" cy="6613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Footlight MT Light" panose="0204060206030A020304" pitchFamily="18" charset="0"/>
                  </a:rPr>
                  <a:t>Tính P(B|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800" b="1" dirty="0">
                    <a:latin typeface="Footlight MT Light" panose="0204060206030A020304" pitchFamily="18" charset="0"/>
                  </a:rPr>
                  <a:t>) </a:t>
                </a:r>
                <a:r>
                  <a:rPr lang="en-US" sz="2800" b="1" dirty="0" err="1">
                    <a:latin typeface="Footlight MT Light" panose="0204060206030A020304" pitchFamily="18" charset="0"/>
                  </a:rPr>
                  <a:t>cho</a:t>
                </a:r>
                <a:r>
                  <a:rPr lang="en-US" sz="2800" b="1" dirty="0">
                    <a:latin typeface="Footlight MT Light" panose="0204060206030A020304" pitchFamily="18" charset="0"/>
                  </a:rPr>
                  <a:t> </a:t>
                </a:r>
                <a:r>
                  <a:rPr lang="en-US" sz="2800" b="1" dirty="0" err="1">
                    <a:latin typeface="Footlight MT Light" panose="0204060206030A020304" pitchFamily="18" charset="0"/>
                  </a:rPr>
                  <a:t>mỗi</a:t>
                </a:r>
                <a:r>
                  <a:rPr lang="en-US" sz="2800" b="1" dirty="0">
                    <a:latin typeface="Footlight MT Light" panose="0204060206030A020304" pitchFamily="18" charset="0"/>
                  </a:rPr>
                  <a:t> </a:t>
                </a:r>
                <a:r>
                  <a:rPr lang="en-US" sz="2800" b="1" dirty="0" err="1">
                    <a:latin typeface="Footlight MT Light" panose="0204060206030A020304" pitchFamily="18" charset="0"/>
                  </a:rPr>
                  <a:t>lớp</a:t>
                </a:r>
                <a:r>
                  <a:rPr lang="en-US" sz="2800" b="1" dirty="0">
                    <a:latin typeface="Footlight MT Light" panose="0204060206030A020304" pitchFamily="18" charset="0"/>
                  </a:rPr>
                  <a:t>:</a:t>
                </a:r>
                <a:endParaRPr lang="en-US" sz="2800" dirty="0">
                  <a:latin typeface="Footlight MT Light" panose="0204060206030A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800" dirty="0">
                    <a:latin typeface="Footlight MT Light" panose="0204060206030A020304" pitchFamily="18" charset="0"/>
                  </a:rPr>
                  <a:t>P(Chills = “Y” | Flu = “Y”)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800" dirty="0">
                    <a:latin typeface="Footlight MT Light" panose="0204060206030A020304" pitchFamily="18" charset="0"/>
                  </a:rPr>
                  <a:t> = 0.6	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800" dirty="0">
                    <a:latin typeface="Footlight MT Light" panose="0204060206030A020304" pitchFamily="18" charset="0"/>
                  </a:rPr>
                  <a:t>P(Runny nose = “N” |  Flu = “Y”)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800" dirty="0">
                    <a:latin typeface="Footlight MT Light" panose="0204060206030A020304" pitchFamily="18" charset="0"/>
                  </a:rPr>
                  <a:t> = 0.2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800" dirty="0">
                    <a:latin typeface="Footlight MT Light" panose="0204060206030A020304" pitchFamily="18" charset="0"/>
                  </a:rPr>
                  <a:t>P(Headache = “Mild” |  Flu = “Y”)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800" dirty="0">
                    <a:latin typeface="Footlight MT Light" panose="0204060206030A020304" pitchFamily="18" charset="0"/>
                  </a:rPr>
                  <a:t> = 0.4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800" dirty="0">
                    <a:latin typeface="Footlight MT Light" panose="0204060206030A020304" pitchFamily="18" charset="0"/>
                  </a:rPr>
                  <a:t>P(Fever = “N” | Flu = “Y”)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800" dirty="0">
                    <a:latin typeface="Footlight MT Light" panose="0204060206030A020304" pitchFamily="18" charset="0"/>
                  </a:rPr>
                  <a:t> = 0.2	</a:t>
                </a:r>
              </a:p>
              <a:p>
                <a:pPr>
                  <a:spcBef>
                    <a:spcPts val="1200"/>
                  </a:spcBef>
                </a:pPr>
                <a:endParaRPr lang="en-US" sz="2800" dirty="0">
                  <a:latin typeface="Footlight MT Light" panose="0204060206030A020304" pitchFamily="18" charset="0"/>
                </a:endParaRPr>
              </a:p>
              <a:p>
                <a:r>
                  <a:rPr lang="en-US" sz="2800" dirty="0">
                    <a:latin typeface="Footlight MT Light" panose="0204060206030A020304" pitchFamily="18" charset="0"/>
                  </a:rPr>
                  <a:t>P(Chills = “Y” | Flu = “N”)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800" dirty="0">
                    <a:latin typeface="Footlight MT Light" panose="0204060206030A020304" pitchFamily="18" charset="0"/>
                  </a:rPr>
                  <a:t> = 0.33  </a:t>
                </a:r>
              </a:p>
              <a:p>
                <a:r>
                  <a:rPr lang="en-US" sz="2800" dirty="0">
                    <a:latin typeface="Footlight MT Light" panose="0204060206030A020304" pitchFamily="18" charset="0"/>
                  </a:rPr>
                  <a:t>P(Runny nose = “N” |  Flu = “N”)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800" dirty="0">
                    <a:latin typeface="Footlight MT Light" panose="0204060206030A020304" pitchFamily="18" charset="0"/>
                  </a:rPr>
                  <a:t> = 0.66	</a:t>
                </a:r>
              </a:p>
              <a:p>
                <a:r>
                  <a:rPr lang="en-US" sz="2800" dirty="0">
                    <a:latin typeface="Footlight MT Light" panose="0204060206030A020304" pitchFamily="18" charset="0"/>
                  </a:rPr>
                  <a:t>P(Headache = “Mild” |  Flu = “N”)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800" dirty="0">
                    <a:latin typeface="Footlight MT Light" panose="0204060206030A020304" pitchFamily="18" charset="0"/>
                  </a:rPr>
                  <a:t> = 0.33		</a:t>
                </a:r>
              </a:p>
              <a:p>
                <a:r>
                  <a:rPr lang="en-US" sz="2800" dirty="0">
                    <a:latin typeface="Footlight MT Light" panose="0204060206030A020304" pitchFamily="18" charset="0"/>
                  </a:rPr>
                  <a:t>P(Fever = “N” | Flu = “N”)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800" dirty="0">
                    <a:latin typeface="Footlight MT Light" panose="0204060206030A020304" pitchFamily="18" charset="0"/>
                  </a:rPr>
                  <a:t> = 0.66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298" y="139335"/>
                <a:ext cx="9544594" cy="6613605"/>
              </a:xfrm>
              <a:prstGeom prst="rect">
                <a:avLst/>
              </a:prstGeom>
              <a:blipFill>
                <a:blip r:embed="rId2"/>
                <a:stretch>
                  <a:fillRect l="-1341" t="-1198" b="-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887456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53445" y="261257"/>
                <a:ext cx="10258692" cy="6339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b="1" dirty="0">
                    <a:latin typeface="Footlight MT Light" panose="0204060206030A020304" pitchFamily="18" charset="0"/>
                  </a:rPr>
                  <a:t>Tính P(B):</a:t>
                </a:r>
                <a:endParaRPr lang="en-US" sz="2800" dirty="0">
                  <a:latin typeface="Footlight MT Light" panose="0204060206030A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800" b="1" dirty="0">
                    <a:latin typeface="Footlight MT Light" panose="0204060206030A020304" pitchFamily="18" charset="0"/>
                  </a:rPr>
                  <a:t>	</a:t>
                </a:r>
                <a:r>
                  <a:rPr lang="en-US" sz="2800" dirty="0">
                    <a:latin typeface="Footlight MT Light" panose="0204060206030A020304" pitchFamily="18" charset="0"/>
                  </a:rPr>
                  <a:t>P(Chills = “Y”)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2800" dirty="0">
                    <a:latin typeface="Footlight MT Light" panose="0204060206030A020304" pitchFamily="18" charset="0"/>
                  </a:rPr>
                  <a:t> = 0.5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800" dirty="0">
                    <a:latin typeface="Footlight MT Light" panose="0204060206030A020304" pitchFamily="18" charset="0"/>
                  </a:rPr>
                  <a:t>	P(Runny nose = “N”)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2800" dirty="0">
                    <a:latin typeface="Footlight MT Light" panose="0204060206030A020304" pitchFamily="18" charset="0"/>
                  </a:rPr>
                  <a:t> = 0.375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800" dirty="0">
                    <a:latin typeface="Footlight MT Light" panose="0204060206030A020304" pitchFamily="18" charset="0"/>
                  </a:rPr>
                  <a:t>	P(Headache = “Mild”)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2800" dirty="0">
                    <a:latin typeface="Footlight MT Light" panose="0204060206030A020304" pitchFamily="18" charset="0"/>
                  </a:rPr>
                  <a:t> = 0.375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800" dirty="0">
                    <a:latin typeface="Footlight MT Light" panose="0204060206030A020304" pitchFamily="18" charset="0"/>
                  </a:rPr>
                  <a:t>	P(Fever = “N”)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2800" dirty="0">
                    <a:latin typeface="Footlight MT Light" panose="0204060206030A020304" pitchFamily="18" charset="0"/>
                  </a:rPr>
                  <a:t> = 0.375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800" dirty="0">
                    <a:latin typeface="Footlight MT Light" panose="0204060206030A020304" pitchFamily="18" charset="0"/>
                  </a:rPr>
                  <a:t>	P(B)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Chills</m:t>
                        </m:r>
                        <m:r>
                          <a:rPr lang="en-US" sz="2800">
                            <a:latin typeface="Cambria Math" panose="02040503050406030204" pitchFamily="18" charset="0"/>
                          </a:rPr>
                          <m:t> = “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sz="2800">
                            <a:latin typeface="Cambria Math" panose="02040503050406030204" pitchFamily="18" charset="0"/>
                          </a:rPr>
                          <m:t>”</m:t>
                        </m:r>
                      </m:e>
                    </m:d>
                    <m:r>
                      <a:rPr lang="en-US" sz="280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Runny</m:t>
                        </m:r>
                        <m:r>
                          <a:rPr lang="en-US" sz="28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nose</m:t>
                        </m:r>
                        <m:r>
                          <a:rPr lang="en-US" sz="2800">
                            <a:latin typeface="Cambria Math" panose="02040503050406030204" pitchFamily="18" charset="0"/>
                          </a:rPr>
                          <m:t> = “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2800">
                            <a:latin typeface="Cambria Math" panose="02040503050406030204" pitchFamily="18" charset="0"/>
                          </a:rPr>
                          <m:t>”</m:t>
                        </m:r>
                      </m:e>
                    </m:d>
                  </m:oMath>
                </a14:m>
                <a:endParaRPr lang="en-US" sz="2800" dirty="0">
                  <a:latin typeface="Footlight MT Light" panose="0204060206030A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                        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Headache</m:t>
                        </m:r>
                        <m:r>
                          <a:rPr lang="en-US" sz="2800">
                            <a:latin typeface="Cambria Math" panose="02040503050406030204" pitchFamily="18" charset="0"/>
                          </a:rPr>
                          <m:t> = “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Mild</m:t>
                        </m:r>
                        <m:r>
                          <a:rPr lang="en-US" sz="2800">
                            <a:latin typeface="Cambria Math" panose="02040503050406030204" pitchFamily="18" charset="0"/>
                          </a:rPr>
                          <m:t>”</m:t>
                        </m:r>
                      </m:e>
                    </m:d>
                    <m:r>
                      <a:rPr lang="en-US" sz="280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Fever</m:t>
                        </m:r>
                        <m:r>
                          <a:rPr lang="en-US" sz="2800">
                            <a:latin typeface="Cambria Math" panose="02040503050406030204" pitchFamily="18" charset="0"/>
                          </a:rPr>
                          <m:t> = “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2800">
                            <a:latin typeface="Cambria Math" panose="02040503050406030204" pitchFamily="18" charset="0"/>
                          </a:rPr>
                          <m:t>”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     </m:t>
                    </m:r>
                  </m:oMath>
                </a14:m>
                <a:r>
                  <a:rPr lang="en-US" sz="2800" dirty="0">
                    <a:latin typeface="Footlight MT Light" panose="0204060206030A0203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800" dirty="0">
                    <a:latin typeface="Footlight MT Light" panose="0204060206030A020304" pitchFamily="18" charset="0"/>
                  </a:rPr>
                  <a:t>                  =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0.5×0.375×0.375×0.375</m:t>
                    </m:r>
                  </m:oMath>
                </a14:m>
                <a:r>
                  <a:rPr lang="en-US" sz="2800" dirty="0">
                    <a:latin typeface="Footlight MT Light" panose="0204060206030A020304" pitchFamily="18" charset="0"/>
                  </a:rPr>
                  <a:t>= 0.026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5" y="261257"/>
                <a:ext cx="10258692" cy="6339684"/>
              </a:xfrm>
              <a:prstGeom prst="rect">
                <a:avLst/>
              </a:prstGeom>
              <a:blipFill>
                <a:blip r:embed="rId2"/>
                <a:stretch>
                  <a:fillRect l="-1188" b="-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0549926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471752" y="757645"/>
                <a:ext cx="9326880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dirty="0">
                    <a:latin typeface="Footlight MT Light" panose="0204060206030A020304" pitchFamily="18" charset="0"/>
                  </a:rPr>
                  <a:t>Xác </a:t>
                </a:r>
                <a:r>
                  <a:rPr lang="en-US" sz="2800" dirty="0" err="1">
                    <a:latin typeface="Footlight MT Light" panose="0204060206030A020304" pitchFamily="18" charset="0"/>
                  </a:rPr>
                  <a:t>suất</a:t>
                </a:r>
                <a:r>
                  <a:rPr lang="en-US" sz="2800" dirty="0">
                    <a:latin typeface="Footlight MT Light" panose="0204060206030A020304" pitchFamily="18" charset="0"/>
                  </a:rPr>
                  <a:t> </a:t>
                </a:r>
                <a:r>
                  <a:rPr lang="en-US" sz="2800" dirty="0" err="1">
                    <a:latin typeface="Footlight MT Light" panose="0204060206030A020304" pitchFamily="18" charset="0"/>
                  </a:rPr>
                  <a:t>của</a:t>
                </a:r>
                <a:r>
                  <a:rPr lang="en-US" sz="2800" dirty="0">
                    <a:latin typeface="Footlight MT Light" panose="0204060206030A020304" pitchFamily="18" charset="0"/>
                  </a:rPr>
                  <a:t> </a:t>
                </a:r>
                <a:r>
                  <a:rPr lang="en-US" sz="2800" dirty="0" err="1">
                    <a:latin typeface="Footlight MT Light" panose="0204060206030A020304" pitchFamily="18" charset="0"/>
                  </a:rPr>
                  <a:t>mẫu</a:t>
                </a:r>
                <a:r>
                  <a:rPr lang="en-US" sz="2800" dirty="0">
                    <a:latin typeface="Footlight MT Light" panose="0204060206030A020304" pitchFamily="18" charset="0"/>
                  </a:rPr>
                  <a:t> </a:t>
                </a:r>
                <a:r>
                  <a:rPr lang="en-US" sz="2800" dirty="0" err="1">
                    <a:latin typeface="Footlight MT Light" panose="0204060206030A020304" pitchFamily="18" charset="0"/>
                  </a:rPr>
                  <a:t>thử</a:t>
                </a:r>
                <a:r>
                  <a:rPr lang="en-US" sz="2800" dirty="0">
                    <a:latin typeface="Footlight MT Light" panose="0204060206030A020304" pitchFamily="18" charset="0"/>
                  </a:rPr>
                  <a:t> X </a:t>
                </a:r>
                <a:r>
                  <a:rPr lang="en-US" sz="2800" dirty="0" err="1">
                    <a:latin typeface="Footlight MT Light" panose="0204060206030A020304" pitchFamily="18" charset="0"/>
                  </a:rPr>
                  <a:t>có</a:t>
                </a:r>
                <a:r>
                  <a:rPr lang="en-US" sz="2800" dirty="0">
                    <a:latin typeface="Footlight MT Light" panose="0204060206030A020304" pitchFamily="18" charset="0"/>
                  </a:rPr>
                  <a:t> </a:t>
                </a:r>
                <a:r>
                  <a:rPr lang="en-US" sz="2800" dirty="0" err="1">
                    <a:latin typeface="Footlight MT Light" panose="0204060206030A020304" pitchFamily="18" charset="0"/>
                  </a:rPr>
                  <a:t>bị</a:t>
                </a:r>
                <a:r>
                  <a:rPr lang="en-US" sz="2800" dirty="0">
                    <a:latin typeface="Footlight MT Light" panose="0204060206030A020304" pitchFamily="18" charset="0"/>
                  </a:rPr>
                  <a:t> </a:t>
                </a:r>
                <a:r>
                  <a:rPr lang="en-US" sz="2800" dirty="0" err="1">
                    <a:latin typeface="Footlight MT Light" panose="0204060206030A020304" pitchFamily="18" charset="0"/>
                  </a:rPr>
                  <a:t>cúm</a:t>
                </a:r>
                <a:r>
                  <a:rPr lang="en-US" sz="2800" dirty="0">
                    <a:latin typeface="Footlight MT Light" panose="0204060206030A020304" pitchFamily="18" charset="0"/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:endParaRPr lang="en-US" sz="2800" dirty="0">
                  <a:latin typeface="Footlight MT Light" panose="0204060206030A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800" dirty="0">
                    <a:latin typeface="Footlight MT Light" panose="0204060206030A020304" pitchFamily="18" charset="0"/>
                  </a:rPr>
                  <a:t>P(Flu = “Y” | B)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endChr m:val="|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Flu</m:t>
                        </m:r>
                        <m:r>
                          <a:rPr lang="en-US" sz="2800">
                            <a:latin typeface="Cambria Math" panose="02040503050406030204" pitchFamily="18" charset="0"/>
                          </a:rPr>
                          <m:t> = “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sz="2800">
                            <a:latin typeface="Cambria Math" panose="02040503050406030204" pitchFamily="18" charset="0"/>
                          </a:rPr>
                          <m:t>”  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Chills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 = “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”) </m:t>
                    </m:r>
                  </m:oMath>
                </a14:m>
                <a:r>
                  <a:rPr lang="en-US" sz="2800" dirty="0">
                    <a:latin typeface="Footlight MT Light" panose="0204060206030A020304" pitchFamily="18" charset="0"/>
                  </a:rPr>
                  <a:t> 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Flu</m:t>
                          </m:r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 = “</m:t>
                          </m:r>
                          <m:r>
                            <m:rPr>
                              <m:sty m:val="p"/>
                            </m:rPr>
                            <a:rPr lang="en-US" sz="2800" smtClean="0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sz="2800" smtClean="0">
                              <a:latin typeface="Cambria Math" panose="02040503050406030204" pitchFamily="18" charset="0"/>
                            </a:rPr>
                            <m:t>” 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Runny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nose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 = “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” )</m:t>
                      </m:r>
                    </m:oMath>
                  </m:oMathPara>
                </a14:m>
                <a:endParaRPr lang="en-US" sz="2800" dirty="0">
                  <a:latin typeface="Footlight MT Light" panose="0204060206030A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800" dirty="0">
                    <a:latin typeface="Footlight MT Light" panose="0204060206030A020304" pitchFamily="18" charset="0"/>
                  </a:rPr>
                  <a:t>	        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800" dirty="0">
                    <a:latin typeface="Footlight MT Light" panose="0204060206030A020304" pitchFamily="18" charset="0"/>
                  </a:rPr>
                  <a:t> P(Flu = “Y” | Headache = “Mild” 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800" dirty="0">
                    <a:latin typeface="Footlight MT Light" panose="0204060206030A020304" pitchFamily="18" charset="0"/>
                  </a:rPr>
                  <a:t>	        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800" dirty="0">
                    <a:latin typeface="Footlight MT Light" panose="0204060206030A020304" pitchFamily="18" charset="0"/>
                  </a:rPr>
                  <a:t> P(Flu = “Y” | Fever = “N” 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800" dirty="0">
                    <a:latin typeface="Footlight MT Light" panose="0204060206030A020304" pitchFamily="18" charset="0"/>
                  </a:rPr>
                  <a:t>	        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800" dirty="0">
                    <a:latin typeface="Footlight MT Light" panose="0204060206030A020304" pitchFamily="18" charset="0"/>
                  </a:rPr>
                  <a:t> P(Flu = “Y”)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800" dirty="0">
                    <a:latin typeface="Footlight MT Light" panose="0204060206030A020304" pitchFamily="18" charset="0"/>
                  </a:rPr>
                  <a:t>               =  0.6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800" dirty="0">
                    <a:latin typeface="Footlight MT Light" panose="0204060206030A020304" pitchFamily="18" charset="0"/>
                  </a:rPr>
                  <a:t> 0.2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800" dirty="0">
                    <a:latin typeface="Footlight MT Light" panose="0204060206030A020304" pitchFamily="18" charset="0"/>
                  </a:rPr>
                  <a:t> 0.4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800" dirty="0">
                    <a:latin typeface="Footlight MT Light" panose="0204060206030A020304" pitchFamily="18" charset="0"/>
                  </a:rPr>
                  <a:t> 0.2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800" dirty="0">
                    <a:latin typeface="Footlight MT Light" panose="0204060206030A020304" pitchFamily="18" charset="0"/>
                  </a:rPr>
                  <a:t> 0.625 = 0.006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752" y="757645"/>
                <a:ext cx="9326880" cy="5262979"/>
              </a:xfrm>
              <a:prstGeom prst="rect">
                <a:avLst/>
              </a:prstGeom>
              <a:blipFill>
                <a:blip r:embed="rId2"/>
                <a:stretch>
                  <a:fillRect l="-1307" b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6493566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394</TotalTime>
  <Words>497</Words>
  <Application>Microsoft Office PowerPoint</Application>
  <PresentationFormat>Widescreen</PresentationFormat>
  <Paragraphs>135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Book Antiqua</vt:lpstr>
      <vt:lpstr>Calibri</vt:lpstr>
      <vt:lpstr>Cambria Math</vt:lpstr>
      <vt:lpstr>Footlight MT Light</vt:lpstr>
      <vt:lpstr>Times New Roman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PHUONG NHA</dc:creator>
  <cp:lastModifiedBy>Admin</cp:lastModifiedBy>
  <cp:revision>35</cp:revision>
  <dcterms:created xsi:type="dcterms:W3CDTF">2018-10-21T08:57:52Z</dcterms:created>
  <dcterms:modified xsi:type="dcterms:W3CDTF">2018-10-23T13:59:06Z</dcterms:modified>
</cp:coreProperties>
</file>