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5BB64"/>
    <a:srgbClr val="FFE995"/>
    <a:srgbClr val="FEE485"/>
    <a:srgbClr val="EAD16C"/>
    <a:srgbClr val="FDDD3D"/>
    <a:srgbClr val="FDD717"/>
    <a:srgbClr val="FEE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CF27-8182-4004-80DB-88CFF1B6FFBB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7108-8A8C-4CA1-A534-A5C830F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1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36331" y="914400"/>
            <a:ext cx="979714" cy="1606732"/>
          </a:xfrm>
          <a:prstGeom prst="rect">
            <a:avLst/>
          </a:prstGeom>
          <a:solidFill>
            <a:srgbClr val="EAD16C"/>
          </a:solidFill>
          <a:ln>
            <a:solidFill>
              <a:srgbClr val="EAD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40279" y="2797939"/>
            <a:ext cx="67926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.VnArabia" panose="020B7200000000000000" pitchFamily="34" charset="0"/>
              </a:rPr>
              <a:t>Star Kids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.VnArabia" panose="020B7200000000000000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" y="1138957"/>
            <a:ext cx="54172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Ứng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dụng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quản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lý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trường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mầm</a:t>
            </a:r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non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" y="5496288"/>
            <a:ext cx="5097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	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15110121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15110124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26" y="914400"/>
            <a:ext cx="2259874" cy="22598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025" y="22645"/>
            <a:ext cx="1139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THÀNH PHỐ HỒ CHÍ MINH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274" y="545865"/>
            <a:ext cx="475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" y="5034623"/>
            <a:ext cx="417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4" y="-22934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2" y="1008529"/>
            <a:ext cx="10665324" cy="5587064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1528355" y="1824957"/>
            <a:ext cx="744583" cy="627017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18268 -0.030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68 -0.03056 L 0.1099 0.109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9 0.10925 L 0.31562 0.0958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62 0.09583 L 0.41693 0.095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693 0.09583 L 0.34661 0.5111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3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4" y="-22934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sp>
        <p:nvSpPr>
          <p:cNvPr id="3" name="Folded Corner 2"/>
          <p:cNvSpPr/>
          <p:nvPr/>
        </p:nvSpPr>
        <p:spPr>
          <a:xfrm>
            <a:off x="2149171" y="1206398"/>
            <a:ext cx="3696789" cy="4402183"/>
          </a:xfrm>
          <a:prstGeom prst="foldedCorner">
            <a:avLst/>
          </a:prstGeom>
          <a:solidFill>
            <a:srgbClr val="F5BB6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427434" y="1206397"/>
            <a:ext cx="3696789" cy="4402183"/>
          </a:xfrm>
          <a:prstGeom prst="foldedCorner">
            <a:avLst/>
          </a:prstGeom>
          <a:solidFill>
            <a:srgbClr val="F5BB64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alibri" panose="020F0502020204030204" pitchFamily="34" charset="0"/>
              <a:buChar char="×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alibri" panose="020F0502020204030204" pitchFamily="34" charset="0"/>
              <a:buChar char="×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us 7"/>
          <p:cNvSpPr/>
          <p:nvPr/>
        </p:nvSpPr>
        <p:spPr>
          <a:xfrm>
            <a:off x="5326800" y="908641"/>
            <a:ext cx="809897" cy="70270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9631697" y="703476"/>
            <a:ext cx="783263" cy="100584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6" y="969665"/>
            <a:ext cx="2259874" cy="2259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2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95" y="0"/>
            <a:ext cx="61553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2980" y="1106535"/>
            <a:ext cx="2382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1644" y="1776548"/>
            <a:ext cx="46490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342900" indent="-342900">
              <a:buAutoNum type="arabicPeriod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26" y="-23402"/>
            <a:ext cx="2259874" cy="2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8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83" y="100695"/>
            <a:ext cx="471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26" y="0"/>
            <a:ext cx="2259874" cy="2259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66" y="2921864"/>
            <a:ext cx="2933446" cy="25534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12" y="3225545"/>
            <a:ext cx="2663651" cy="2249803"/>
          </a:xfrm>
          <a:prstGeom prst="rect">
            <a:avLst/>
          </a:prstGeom>
        </p:spPr>
      </p:pic>
      <p:pic>
        <p:nvPicPr>
          <p:cNvPr id="1030" name="Picture 6" descr="Káº¿t quáº£ hÃ¬nh áº£nh cho mo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1138" y="2133152"/>
            <a:ext cx="4833335" cy="282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50302" y="1688123"/>
            <a:ext cx="2025747" cy="3587262"/>
          </a:xfrm>
          <a:prstGeom prst="rect">
            <a:avLst/>
          </a:prstGeom>
          <a:solidFill>
            <a:srgbClr val="EAD16C"/>
          </a:solidFill>
          <a:ln>
            <a:solidFill>
              <a:srgbClr val="FEE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561" y="2433653"/>
            <a:ext cx="1238993" cy="12389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257021" y="3672646"/>
            <a:ext cx="173407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.VnArabia" panose="020B7200000000000000" pitchFamily="34" charset="0"/>
              </a:rPr>
              <a:t>Star Kids</a:t>
            </a:r>
            <a:endParaRPr lang="en-US" sz="2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.VnArabia" panose="020B7200000000000000" pitchFamily="34" charset="0"/>
            </a:endParaRPr>
          </a:p>
        </p:txBody>
      </p:sp>
      <p:sp>
        <p:nvSpPr>
          <p:cNvPr id="11" name="Curved Up Arrow 10"/>
          <p:cNvSpPr/>
          <p:nvPr/>
        </p:nvSpPr>
        <p:spPr>
          <a:xfrm>
            <a:off x="3069786" y="5910156"/>
            <a:ext cx="2476614" cy="707716"/>
          </a:xfrm>
          <a:prstGeom prst="curved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Up Arrow 16"/>
          <p:cNvSpPr/>
          <p:nvPr/>
        </p:nvSpPr>
        <p:spPr>
          <a:xfrm flipH="1">
            <a:off x="6850967" y="5896303"/>
            <a:ext cx="2348262" cy="689505"/>
          </a:xfrm>
          <a:prstGeom prst="curvedUp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1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83" y="100695"/>
            <a:ext cx="471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26" y="0"/>
            <a:ext cx="2259874" cy="22598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07177" y="1129937"/>
            <a:ext cx="7929153" cy="960120"/>
          </a:xfrm>
          <a:prstGeom prst="roundRect">
            <a:avLst/>
          </a:prstGeom>
          <a:solidFill>
            <a:srgbClr val="FFE995"/>
          </a:solidFill>
          <a:ln>
            <a:solidFill>
              <a:srgbClr val="FEE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9" y="1129937"/>
            <a:ext cx="711076" cy="1053957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23175" y="2259874"/>
            <a:ext cx="7913156" cy="960120"/>
          </a:xfrm>
          <a:prstGeom prst="roundRect">
            <a:avLst/>
          </a:prstGeom>
          <a:solidFill>
            <a:srgbClr val="FFE995"/>
          </a:solidFill>
          <a:ln>
            <a:solidFill>
              <a:srgbClr val="FEE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6" y="2349773"/>
            <a:ext cx="711076" cy="8741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923175" y="3389811"/>
            <a:ext cx="7913156" cy="960120"/>
          </a:xfrm>
          <a:prstGeom prst="roundRect">
            <a:avLst/>
          </a:prstGeom>
          <a:solidFill>
            <a:srgbClr val="FFE995"/>
          </a:solidFill>
          <a:ln>
            <a:solidFill>
              <a:srgbClr val="FEE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6" y="3469572"/>
            <a:ext cx="711076" cy="89443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23175" y="4615064"/>
            <a:ext cx="7913156" cy="960120"/>
          </a:xfrm>
          <a:prstGeom prst="roundRect">
            <a:avLst/>
          </a:prstGeom>
          <a:solidFill>
            <a:srgbClr val="FFE995"/>
          </a:solidFill>
          <a:ln>
            <a:solidFill>
              <a:srgbClr val="FEE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6" y="4681302"/>
            <a:ext cx="711076" cy="9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6683" y="100695"/>
            <a:ext cx="471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126" y="0"/>
            <a:ext cx="2259874" cy="2259874"/>
          </a:xfrm>
          <a:prstGeom prst="rect">
            <a:avLst/>
          </a:prstGeom>
        </p:spPr>
      </p:pic>
      <p:sp>
        <p:nvSpPr>
          <p:cNvPr id="7" name="6-Point Star 6"/>
          <p:cNvSpPr/>
          <p:nvPr/>
        </p:nvSpPr>
        <p:spPr>
          <a:xfrm>
            <a:off x="4473958" y="4478539"/>
            <a:ext cx="3225330" cy="2252852"/>
          </a:xfrm>
          <a:prstGeom prst="star6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038622" y="5097552"/>
            <a:ext cx="914400" cy="1125415"/>
          </a:xfrm>
          <a:prstGeom prst="chevron">
            <a:avLst/>
          </a:prstGeom>
          <a:solidFill>
            <a:srgbClr val="FFE9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flipH="1">
            <a:off x="8078938" y="5073518"/>
            <a:ext cx="764952" cy="1125415"/>
          </a:xfrm>
          <a:prstGeom prst="chevron">
            <a:avLst/>
          </a:prstGeom>
          <a:solidFill>
            <a:srgbClr val="FFE9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6372916" flipH="1">
            <a:off x="6318787" y="3166795"/>
            <a:ext cx="764952" cy="1125415"/>
          </a:xfrm>
          <a:prstGeom prst="chevron">
            <a:avLst/>
          </a:prstGeom>
          <a:solidFill>
            <a:srgbClr val="FFE9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6-Point Star 19"/>
          <p:cNvSpPr/>
          <p:nvPr/>
        </p:nvSpPr>
        <p:spPr>
          <a:xfrm>
            <a:off x="365966" y="870137"/>
            <a:ext cx="3587056" cy="2590516"/>
          </a:xfrm>
          <a:prstGeom prst="star6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4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08" y="1232809"/>
            <a:ext cx="1865171" cy="18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hevron 21"/>
          <p:cNvSpPr/>
          <p:nvPr/>
        </p:nvSpPr>
        <p:spPr>
          <a:xfrm flipH="1">
            <a:off x="4049012" y="1602686"/>
            <a:ext cx="764952" cy="1125415"/>
          </a:xfrm>
          <a:prstGeom prst="chevron">
            <a:avLst/>
          </a:prstGeom>
          <a:solidFill>
            <a:srgbClr val="FFE9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10" descr="Káº¿t quáº£ hÃ¬nh áº£nh cho mobile app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02" y="4744914"/>
            <a:ext cx="1679763" cy="16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loud 11"/>
          <p:cNvSpPr/>
          <p:nvPr/>
        </p:nvSpPr>
        <p:spPr>
          <a:xfrm>
            <a:off x="-324955" y="4316506"/>
            <a:ext cx="3363578" cy="24570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6" descr="Káº¿t quáº£ hÃ¬nh áº£nh cho teach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9" y="4744914"/>
            <a:ext cx="1037936" cy="10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loud 27"/>
          <p:cNvSpPr/>
          <p:nvPr/>
        </p:nvSpPr>
        <p:spPr>
          <a:xfrm>
            <a:off x="8843890" y="4316506"/>
            <a:ext cx="3363578" cy="24570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huynh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8" descr="Káº¿t quáº£ hÃ¬nh áº£nh cho parent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82" y="4258317"/>
            <a:ext cx="1744193" cy="17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loud 30"/>
          <p:cNvSpPr/>
          <p:nvPr/>
        </p:nvSpPr>
        <p:spPr>
          <a:xfrm>
            <a:off x="5080775" y="549188"/>
            <a:ext cx="4276347" cy="24570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01" y="935726"/>
            <a:ext cx="1092094" cy="10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17" grpId="0" animBg="1"/>
      <p:bldP spid="20" grpId="0" animBg="1"/>
      <p:bldP spid="22" grpId="0" animBg="1"/>
      <p:bldP spid="12" grpId="0" animBg="1"/>
      <p:bldP spid="2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01" y="232940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84095" y="1795742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10369" y="1795742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736643" y="1795742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62917" y="1795742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54" y="2803017"/>
            <a:ext cx="490167" cy="726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61" y="2898671"/>
            <a:ext cx="490167" cy="6025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35" y="2884693"/>
            <a:ext cx="490167" cy="616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09" y="2848676"/>
            <a:ext cx="490167" cy="63520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>
            <a:off x="461414" y="3166278"/>
            <a:ext cx="22682" cy="210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4094" y="3678331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777" y="4094685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730" y="4495613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565" y="3426759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884" y="3814819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565" y="421269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3107678" y="3129312"/>
            <a:ext cx="12530" cy="170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120207" y="3641365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102890" y="4057719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14843" y="4458647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2678" y="3389793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29997" y="3777853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52678" y="4175727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771343" y="3075524"/>
            <a:ext cx="17319" cy="928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788661" y="3587577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771344" y="4003931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21132" y="3336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998451" y="3724065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8390158" y="3183814"/>
            <a:ext cx="17319" cy="1630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407476" y="3695867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390159" y="4112221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402112" y="4513149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639947" y="3444295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17266" y="3832355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39947" y="4230229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3105879" y="4839646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343714" y="4543480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8405294" y="482640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643129" y="454348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84195" y="4879525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61414" y="526739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11302" y="4599659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3983" y="4997533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0" grpId="0"/>
      <p:bldP spid="35" grpId="0"/>
      <p:bldP spid="36" grpId="0"/>
      <p:bldP spid="65" grpId="0"/>
      <p:bldP spid="66" grpId="0"/>
      <p:bldP spid="67" grpId="0"/>
      <p:bldP spid="79" grpId="0"/>
      <p:bldP spid="80" grpId="0"/>
      <p:bldP spid="93" grpId="0"/>
      <p:bldP spid="94" grpId="0"/>
      <p:bldP spid="95" grpId="0"/>
      <p:bldP spid="107" grpId="0"/>
      <p:bldP spid="112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83" y="-89805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73629" y="3486103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52452" y="3486103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26177" y="3486103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99904" y="3477907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42" y="4498554"/>
            <a:ext cx="490167" cy="6542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08" y="4527691"/>
            <a:ext cx="428335" cy="60258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4" y="4517390"/>
            <a:ext cx="439057" cy="616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61" y="4527691"/>
            <a:ext cx="461268" cy="63520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H="1">
            <a:off x="464970" y="2371227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1558" y="2377674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74241" y="2794028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6194" y="3194956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666" y="212093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5985" y="2508990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8666" y="2906864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114530" y="2280473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141118" y="228692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123801" y="2703274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35754" y="310420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348226" y="2030176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25545" y="2418236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48226" y="281611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5765514" y="2703274"/>
            <a:ext cx="4024" cy="898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78808" y="2703274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790761" y="310420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64588" y="2863856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80552" y="24182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8388352" y="2388763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8414940" y="239521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397623" y="2811564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409576" y="321249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622048" y="2138466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599367" y="2526526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22048" y="2924400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44" grpId="0"/>
      <p:bldP spid="45" grpId="0"/>
      <p:bldP spid="46" grpId="0"/>
      <p:bldP spid="72" grpId="0"/>
      <p:bldP spid="73" grpId="0"/>
      <p:bldP spid="74" grpId="0"/>
      <p:bldP spid="86" grpId="0"/>
      <p:bldP spid="87" grpId="0"/>
      <p:bldP spid="100" grpId="0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683" y="-89805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236683" y="3486103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92" y="4532483"/>
            <a:ext cx="461268" cy="62562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272583" y="2388763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99171" y="239521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81854" y="2811564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93807" y="321249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06279" y="2138466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3598" y="2526526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6279" y="292440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146093" y="4767905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16" y="5814285"/>
            <a:ext cx="428555" cy="635205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H="1">
            <a:off x="3181993" y="3670565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208581" y="3677012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191264" y="4093366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415689" y="3420268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93008" y="3808328"/>
            <a:ext cx="4254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37" y="5841656"/>
            <a:ext cx="428555" cy="568878"/>
          </a:xfrm>
          <a:prstGeom prst="rect">
            <a:avLst/>
          </a:prstGeom>
        </p:spPr>
      </p:pic>
      <p:sp>
        <p:nvSpPr>
          <p:cNvPr id="162" name="Rounded Rectangle 161"/>
          <p:cNvSpPr/>
          <p:nvPr/>
        </p:nvSpPr>
        <p:spPr>
          <a:xfrm>
            <a:off x="7647699" y="3486103"/>
            <a:ext cx="2272553" cy="149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22" y="4532483"/>
            <a:ext cx="428555" cy="635205"/>
          </a:xfrm>
          <a:prstGeom prst="rect">
            <a:avLst/>
          </a:prstGeom>
        </p:spPr>
      </p:pic>
      <p:cxnSp>
        <p:nvCxnSpPr>
          <p:cNvPr id="164" name="Straight Connector 163"/>
          <p:cNvCxnSpPr/>
          <p:nvPr/>
        </p:nvCxnSpPr>
        <p:spPr>
          <a:xfrm flipH="1">
            <a:off x="7683599" y="2388763"/>
            <a:ext cx="17317" cy="132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710187" y="2395210"/>
            <a:ext cx="215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917295" y="2138466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77" y="4542402"/>
            <a:ext cx="428555" cy="6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05" grpId="0"/>
      <p:bldP spid="108" grpId="0"/>
      <p:bldP spid="109" grpId="0"/>
      <p:bldP spid="110" grpId="0" animBg="1"/>
      <p:bldP spid="118" grpId="0"/>
      <p:bldP spid="119" grpId="0"/>
      <p:bldP spid="162" grpId="0" animBg="1"/>
      <p:bldP spid="1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4" y="-22934"/>
            <a:ext cx="671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4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4400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44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23" y="-121408"/>
            <a:ext cx="2259874" cy="2259874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99651" y="746507"/>
            <a:ext cx="11154509" cy="6054504"/>
          </a:xfrm>
          <a:prstGeom prst="rect">
            <a:avLst/>
          </a:prstGeom>
        </p:spPr>
      </p:pic>
      <p:sp>
        <p:nvSpPr>
          <p:cNvPr id="2" name="5-Point Star 1"/>
          <p:cNvSpPr/>
          <p:nvPr/>
        </p:nvSpPr>
        <p:spPr>
          <a:xfrm>
            <a:off x="2116183" y="1377369"/>
            <a:ext cx="561703" cy="474105"/>
          </a:xfrm>
          <a:prstGeom prst="star5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33333E-6 L -0.0552 0.30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2 0.3074 L 0.03047 0.467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7 0.46736 L 0.07982 0.06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618 L 0.16016 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16 3.33333E-6 L 0.20521 0.2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34128 -0.0143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28 -0.01436 L 0.428 0.0560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8 0.05602 L 0.42058 0.1951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58 0.19514 L 0.20521 0.2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20834 0.1467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4 0.14676 L 0.20521 0.27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47839 0.3740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38 0.37407 L 0.20521 0.27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3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47409 0.5550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409 0.55509 L 0.20521 0.27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46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30482 0.4655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2 0.46551 L 0.20521 0.275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7" y="-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1 0.275 L 0.20951 0.6159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  <p:bldP spid="2" grpId="8" animBg="1"/>
      <p:bldP spid="2" grpId="9" animBg="1"/>
      <p:bldP spid="2" grpId="10" animBg="1"/>
      <p:bldP spid="2" grpId="11" animBg="1"/>
      <p:bldP spid="2" grpId="12" animBg="1"/>
      <p:bldP spid="2" grpId="13" animBg="1"/>
      <p:bldP spid="2" grpId="14" animBg="1"/>
      <p:bldP spid="2" grpId="15" animBg="1"/>
      <p:bldP spid="2" grpId="16" animBg="1"/>
      <p:bldP spid="2" grpId="17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371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.VnArabia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125</cp:revision>
  <dcterms:created xsi:type="dcterms:W3CDTF">2019-05-27T14:12:17Z</dcterms:created>
  <dcterms:modified xsi:type="dcterms:W3CDTF">2019-05-27T16:44:48Z</dcterms:modified>
</cp:coreProperties>
</file>