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4" r:id="rId10"/>
    <p:sldId id="267" r:id="rId11"/>
    <p:sldId id="268" r:id="rId12"/>
    <p:sldId id="269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3544" y="286341"/>
            <a:ext cx="8791575" cy="15043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sư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phạm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tphcm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Káº¿t quáº£ hÃ¬nh áº£nh cho dá»± bÃ¡o thá»i tiáº¿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981" y="2216150"/>
            <a:ext cx="83947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11181" y="6350000"/>
            <a:ext cx="595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TPHCM </a:t>
            </a:r>
            <a:r>
              <a:rPr lang="en-US" dirty="0" err="1" smtClean="0"/>
              <a:t>ngày</a:t>
            </a:r>
            <a:r>
              <a:rPr lang="en-US" dirty="0" smtClean="0"/>
              <a:t> 24 </a:t>
            </a:r>
            <a:r>
              <a:rPr lang="en-US" dirty="0" err="1" smtClean="0"/>
              <a:t>tháng</a:t>
            </a:r>
            <a:r>
              <a:rPr lang="en-US" dirty="0" smtClean="0"/>
              <a:t> 10 </a:t>
            </a:r>
            <a:r>
              <a:rPr lang="en-US" dirty="0" err="1" smtClean="0"/>
              <a:t>năm</a:t>
            </a:r>
            <a:r>
              <a:rPr lang="en-US" dirty="0" smtClean="0"/>
              <a:t>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92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868" y="3059784"/>
            <a:ext cx="8323425" cy="4566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99489" y="1190786"/>
            <a:ext cx="7826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Pandas </a:t>
            </a:r>
            <a:r>
              <a:rPr lang="en-U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DataFrame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0197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0711" y="616021"/>
            <a:ext cx="820609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Clean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most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importan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Káº¿t quáº£ hÃ¬nh áº£nh cho garbage in garbage out lÃ  gÃ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189" y="2560500"/>
            <a:ext cx="6329136" cy="364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348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51" y="2076386"/>
            <a:ext cx="11311584" cy="293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23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598987" cy="3541714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mưa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,..</a:t>
            </a:r>
          </a:p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Linear Regression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578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Káº¿t quáº£ hÃ¬nh áº£nh cho thuáº­t toÃ¡n linear 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2249487"/>
            <a:ext cx="5546725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527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3400"/>
            <a:ext cx="9905999" cy="3987801"/>
          </a:xfrm>
        </p:spPr>
        <p:txBody>
          <a:bodyPr/>
          <a:lstStyle/>
          <a:p>
            <a:r>
              <a:rPr lang="en-US" dirty="0" smtClean="0"/>
              <a:t>Block Diagram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578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2" y="2504282"/>
            <a:ext cx="8878887" cy="309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5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578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15110136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15110050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Phương - 15110102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22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578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79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35200"/>
            <a:ext cx="3265488" cy="3556001"/>
          </a:xfrm>
        </p:spPr>
        <p:txBody>
          <a:bodyPr>
            <a:normAutofit/>
          </a:bodyPr>
          <a:lstStyle/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578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Káº¿t quáº£ hÃ¬nh áº£nh cho dá»± bÃ¡o thá»i tiáº¿t lÃ  gÃ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2235199"/>
            <a:ext cx="4657725" cy="355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26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</a:p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578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52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1653" y="923330"/>
            <a:ext cx="5011194" cy="545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Dark Sky API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56088" y="0"/>
            <a:ext cx="61221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Caviar" panose="02040603050506020204" pitchFamily="18" charset="0"/>
              </a:rPr>
              <a:t>Quy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Caviar" panose="02040603050506020204" pitchFamily="18" charset="0"/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Caviar" panose="02040603050506020204" pitchFamily="18" charset="0"/>
              </a:rPr>
              <a:t>trình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Caviar" panose="02040603050506020204" pitchFamily="18" charset="0"/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Caviar" panose="02040603050506020204" pitchFamily="18" charset="0"/>
              </a:rPr>
              <a:t>thực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Caviar" panose="02040603050506020204" pitchFamily="18" charset="0"/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Caviar" panose="02040603050506020204" pitchFamily="18" charset="0"/>
              </a:rPr>
              <a:t>hiện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TM Caviar" panose="0204060305050602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36" y="1421840"/>
            <a:ext cx="1163955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3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157162"/>
            <a:ext cx="6848475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3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976" y="748313"/>
            <a:ext cx="8475753" cy="560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2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1653" y="923330"/>
            <a:ext cx="5011194" cy="5459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56088" y="0"/>
            <a:ext cx="61221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Caviar" panose="02040603050506020204" pitchFamily="18" charset="0"/>
              </a:rPr>
              <a:t>Quy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Caviar" panose="02040603050506020204" pitchFamily="18" charset="0"/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Caviar" panose="02040603050506020204" pitchFamily="18" charset="0"/>
              </a:rPr>
              <a:t>trình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Caviar" panose="02040603050506020204" pitchFamily="18" charset="0"/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Caviar" panose="02040603050506020204" pitchFamily="18" charset="0"/>
              </a:rPr>
              <a:t>thực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Caviar" panose="02040603050506020204" pitchFamily="18" charset="0"/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Caviar" panose="02040603050506020204" pitchFamily="18" charset="0"/>
              </a:rPr>
              <a:t>hiện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TM Caviar" panose="02040603050506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2209800"/>
            <a:ext cx="76295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81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268</TotalTime>
  <Words>237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Times New Roman</vt:lpstr>
      <vt:lpstr>Trebuchet MS</vt:lpstr>
      <vt:lpstr>Tw Cen MT</vt:lpstr>
      <vt:lpstr>UTM Caviar</vt:lpstr>
      <vt:lpstr>Circuit</vt:lpstr>
      <vt:lpstr>Trường đại học sư phạm kỹ thuật tphcm khoa đào tạo chất lượng cao    Sử dụng machine learning trong dự báo thời tiết</vt:lpstr>
      <vt:lpstr>Danh sách thành viên</vt:lpstr>
      <vt:lpstr>Nội dung báo cáo</vt:lpstr>
      <vt:lpstr>Giới thiệu đề tài</vt:lpstr>
      <vt:lpstr> mục tiêu hướng tới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Cơ sở lí thuyết</vt:lpstr>
      <vt:lpstr> Cơ sở lí thuyết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sư phạm kỹ thuật tphcm khoa đào tạo chất lượng cao    Sử dụng machine learning trong dự báo thời tiết</dc:title>
  <dc:creator>phương phạm</dc:creator>
  <cp:lastModifiedBy>Windows 10</cp:lastModifiedBy>
  <cp:revision>16</cp:revision>
  <dcterms:created xsi:type="dcterms:W3CDTF">2018-10-23T01:31:01Z</dcterms:created>
  <dcterms:modified xsi:type="dcterms:W3CDTF">2018-10-23T17:11:38Z</dcterms:modified>
</cp:coreProperties>
</file>