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20"/>
  </p:notesMasterIdLst>
  <p:sldIdLst>
    <p:sldId id="256" r:id="rId2"/>
    <p:sldId id="259" r:id="rId3"/>
    <p:sldId id="292" r:id="rId4"/>
    <p:sldId id="293" r:id="rId5"/>
    <p:sldId id="296" r:id="rId6"/>
    <p:sldId id="285" r:id="rId7"/>
    <p:sldId id="265" r:id="rId8"/>
    <p:sldId id="298" r:id="rId9"/>
    <p:sldId id="299" r:id="rId10"/>
    <p:sldId id="301" r:id="rId11"/>
    <p:sldId id="303" r:id="rId12"/>
    <p:sldId id="305" r:id="rId13"/>
    <p:sldId id="307" r:id="rId14"/>
    <p:sldId id="286" r:id="rId15"/>
    <p:sldId id="308" r:id="rId16"/>
    <p:sldId id="309" r:id="rId17"/>
    <p:sldId id="311" r:id="rId18"/>
    <p:sldId id="310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Tahoma" panose="020B0604030504040204" pitchFamily="34" charset="0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90F29E-571D-4A47-B06A-8F3925E861FE}">
  <a:tblStyle styleId="{8D90F29E-571D-4A47-B06A-8F3925E861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158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841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586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300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053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143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37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889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93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285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864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463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28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3F1-ED13-40D1-B55B-F9A98FE6C54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931437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3F1-ED13-40D1-B55B-F9A98FE6C54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473362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3F1-ED13-40D1-B55B-F9A98FE6C54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508622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8256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9069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107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3F1-ED13-40D1-B55B-F9A98FE6C54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038639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3F1-ED13-40D1-B55B-F9A98FE6C54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110439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3F1-ED13-40D1-B55B-F9A98FE6C54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542538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3F1-ED13-40D1-B55B-F9A98FE6C54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190927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3F1-ED13-40D1-B55B-F9A98FE6C54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083222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3F1-ED13-40D1-B55B-F9A98FE6C54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243351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3F1-ED13-40D1-B55B-F9A98FE6C54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073510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3F1-ED13-40D1-B55B-F9A98FE6C54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992082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923F1-ED13-40D1-B55B-F9A98FE6C54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574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845127" y="415636"/>
            <a:ext cx="7543800" cy="3415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PHẦN MỀM QUẢN LÝ QUÁN ĂN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SVTH: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Tú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506" y="317105"/>
            <a:ext cx="5972100" cy="636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quán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906" y="1144857"/>
            <a:ext cx="5972100" cy="2764500"/>
          </a:xfrm>
        </p:spPr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122506" y="916265"/>
            <a:ext cx="6310458" cy="389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506" y="317105"/>
            <a:ext cx="5972100" cy="636000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database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906" y="1144857"/>
            <a:ext cx="5972100" cy="2764500"/>
          </a:xfrm>
        </p:spPr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984752" y="953105"/>
            <a:ext cx="5970230" cy="371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6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506" y="317105"/>
            <a:ext cx="5972100" cy="636000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kê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906" y="1144857"/>
            <a:ext cx="5972100" cy="2764500"/>
          </a:xfrm>
        </p:spPr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73726" y="1009881"/>
            <a:ext cx="6020879" cy="367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0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506" y="317105"/>
            <a:ext cx="5972100" cy="636000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database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906" y="1144857"/>
            <a:ext cx="5972100" cy="2764500"/>
          </a:xfrm>
        </p:spPr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929863"/>
            <a:ext cx="4613564" cy="40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2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625" y="4813300"/>
            <a:ext cx="587375" cy="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21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506" y="317105"/>
            <a:ext cx="5972100" cy="636000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Mức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906" y="1144857"/>
            <a:ext cx="5972100" cy="2764500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.</a:t>
            </a:r>
          </a:p>
          <a:p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90%, </a:t>
            </a:r>
            <a:r>
              <a:rPr lang="en-US" dirty="0" err="1"/>
              <a:t>còn</a:t>
            </a:r>
            <a:r>
              <a:rPr lang="en-US" dirty="0"/>
              <a:t> 1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bếp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dọn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hay </a:t>
            </a:r>
            <a:r>
              <a:rPr lang="en-US" dirty="0" err="1"/>
              <a:t>chưa</a:t>
            </a:r>
            <a:r>
              <a:rPr lang="en-US" dirty="0"/>
              <a:t>.</a:t>
            </a:r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514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506" y="317105"/>
            <a:ext cx="5972100" cy="636000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khăn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906" y="1144857"/>
            <a:ext cx="5972100" cy="2764500"/>
          </a:xfrm>
        </p:spPr>
        <p:txBody>
          <a:bodyPr/>
          <a:lstStyle/>
          <a:p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ở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khấu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bếp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5134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506" y="317105"/>
            <a:ext cx="5972100" cy="636000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1614" y="738360"/>
            <a:ext cx="5972100" cy="1321252"/>
          </a:xfrm>
        </p:spPr>
        <p:txBody>
          <a:bodyPr>
            <a:noAutofit/>
          </a:bodyPr>
          <a:lstStyle/>
          <a:p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.</a:t>
            </a:r>
          </a:p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.</a:t>
            </a:r>
          </a:p>
          <a:p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 smtClean="0"/>
              <a:t>.</a:t>
            </a:r>
          </a:p>
          <a:p>
            <a:pPr marL="76200" indent="0">
              <a:buNone/>
            </a:pPr>
            <a:endParaRPr lang="en-US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6200" indent="0">
              <a:buNone/>
            </a:pPr>
            <a:r>
              <a:rPr lang="en-US" sz="2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28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khuyết</a:t>
            </a:r>
            <a:r>
              <a:rPr lang="en-US" sz="2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endParaRPr lang="en-US" sz="28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xấu</a:t>
            </a:r>
            <a:r>
              <a:rPr lang="en-US" dirty="0"/>
              <a:t>. 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dọn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hay </a:t>
            </a:r>
            <a:r>
              <a:rPr lang="en-US" dirty="0" err="1"/>
              <a:t>chưa</a:t>
            </a:r>
            <a:r>
              <a:rPr lang="en-US" dirty="0"/>
              <a:t>.</a:t>
            </a:r>
          </a:p>
          <a:p>
            <a:pPr marL="76200" indent="0">
              <a:buNone/>
            </a:pPr>
            <a:endParaRPr lang="en-US" sz="2800"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838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506" y="317105"/>
            <a:ext cx="5972100" cy="636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Ý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906" y="1144857"/>
            <a:ext cx="5972100" cy="2764500"/>
          </a:xfrm>
        </p:spPr>
        <p:txBody>
          <a:bodyPr/>
          <a:lstStyle/>
          <a:p>
            <a:pPr lvl="0"/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xấu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injection.</a:t>
            </a:r>
          </a:p>
          <a:p>
            <a:pPr lvl="0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bếp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dọn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hay </a:t>
            </a:r>
            <a:r>
              <a:rPr lang="en-US" dirty="0" err="1"/>
              <a:t>chưa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390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625" y="4813300"/>
            <a:ext cx="587375" cy="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. </a:t>
            </a:r>
          </a:p>
          <a:p>
            <a:pPr lvl="0"/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do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tôi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quyết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quán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ăn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548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9FE7-416C-448C-B8F6-D854E45A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C08E2-BBD3-4CFF-85AC-9127A4C0B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,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049E3-1343-44BC-88C4-B5B12F9B40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82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9FE7-416C-448C-B8F6-D854E45A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088" y="324032"/>
            <a:ext cx="5972100" cy="636000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C08E2-BBD3-4CFF-85AC-9127A4C0B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7088" y="1151784"/>
            <a:ext cx="5603876" cy="27645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hần</a:t>
            </a:r>
            <a:r>
              <a:rPr lang="en-US" dirty="0" smtClean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: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(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),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,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: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.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bếp</a:t>
            </a:r>
            <a:r>
              <a:rPr lang="en-US" dirty="0" smtClean="0"/>
              <a:t>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dọn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hay </a:t>
            </a:r>
            <a:r>
              <a:rPr lang="en-US" dirty="0" err="1" smtClean="0"/>
              <a:t>chưa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: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,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: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049E3-1343-44BC-88C4-B5B12F9B40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19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625" y="4813300"/>
            <a:ext cx="587375" cy="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188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</a:t>
            </a:r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088" y="261687"/>
            <a:ext cx="5972100" cy="636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7088" y="1075585"/>
            <a:ext cx="5972100" cy="2764500"/>
          </a:xfrm>
        </p:spPr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11382" y="897687"/>
            <a:ext cx="6546273" cy="381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: Three Layer Model.</a:t>
            </a:r>
          </a:p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Microsoft SQL Server.</a:t>
            </a:r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693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524</Words>
  <Application>Microsoft Office PowerPoint</Application>
  <PresentationFormat>On-screen Show (16:9)</PresentationFormat>
  <Paragraphs>60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Arial</vt:lpstr>
      <vt:lpstr>Calibri Light</vt:lpstr>
      <vt:lpstr>Times New Roman</vt:lpstr>
      <vt:lpstr>Tahoma</vt:lpstr>
      <vt:lpstr>Office Theme</vt:lpstr>
      <vt:lpstr>BÁO CÁO ĐỒ ÁN 1 XÂY DỰNG PHẦN MỀM QUẢN LÝ QUÁN ĂN  SVTH: Ngô Đức Tín GVHD: Trần Công Tú</vt:lpstr>
      <vt:lpstr>1. Mở đầu</vt:lpstr>
      <vt:lpstr>Lý do chọn đề tài</vt:lpstr>
      <vt:lpstr>Giới thiệu về đề tài</vt:lpstr>
      <vt:lpstr>Mục tiêu</vt:lpstr>
      <vt:lpstr>2. Nội dung </vt:lpstr>
      <vt:lpstr>Mô tả đồ án</vt:lpstr>
      <vt:lpstr>Use case Diagram</vt:lpstr>
      <vt:lpstr>Cách thức xây dựng phần mềm</vt:lpstr>
      <vt:lpstr>Giao diện chính quản lý quán ăn</vt:lpstr>
      <vt:lpstr>Giao diện quản lý database</vt:lpstr>
      <vt:lpstr>Giao diện thống kê hóa đơn</vt:lpstr>
      <vt:lpstr>Thiết kế database</vt:lpstr>
      <vt:lpstr>3. Kết luận </vt:lpstr>
      <vt:lpstr>Mức độ hoàn thành</vt:lpstr>
      <vt:lpstr>Các khó khăn</vt:lpstr>
      <vt:lpstr>Những ưu điểm</vt:lpstr>
      <vt:lpstr>Ý tưởng phát triển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NHẬN DẠNG KÝ TỰ TRONG ẢNH</dc:title>
  <cp:lastModifiedBy>Rùa Bắp</cp:lastModifiedBy>
  <cp:revision>32</cp:revision>
  <dcterms:modified xsi:type="dcterms:W3CDTF">2018-12-18T09:00:13Z</dcterms:modified>
</cp:coreProperties>
</file>