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83" r:id="rId4"/>
    <p:sldId id="257" r:id="rId5"/>
    <p:sldId id="258" r:id="rId6"/>
    <p:sldId id="259" r:id="rId7"/>
    <p:sldId id="262" r:id="rId8"/>
    <p:sldId id="266" r:id="rId9"/>
    <p:sldId id="260" r:id="rId10"/>
    <p:sldId id="284" r:id="rId11"/>
    <p:sldId id="263" r:id="rId12"/>
    <p:sldId id="286" r:id="rId13"/>
    <p:sldId id="287" r:id="rId14"/>
    <p:sldId id="290" r:id="rId15"/>
    <p:sldId id="295" r:id="rId16"/>
    <p:sldId id="296" r:id="rId17"/>
    <p:sldId id="294" r:id="rId18"/>
    <p:sldId id="292" r:id="rId19"/>
    <p:sldId id="264" r:id="rId20"/>
    <p:sldId id="301" r:id="rId21"/>
    <p:sldId id="300" r:id="rId22"/>
    <p:sldId id="298" r:id="rId23"/>
    <p:sldId id="297" r:id="rId24"/>
    <p:sldId id="278" r:id="rId25"/>
  </p:sldIdLst>
  <p:sldSz cx="9144000" cy="5143500" type="screen16x9"/>
  <p:notesSz cx="6858000" cy="9144000"/>
  <p:embeddedFontLst>
    <p:embeddedFont>
      <p:font typeface=".VnHelvetInsH" panose="020B7200000000000000" pitchFamily="34" charset="0"/>
      <p:regular r:id="rId27"/>
    </p:embeddedFont>
    <p:embeddedFont>
      <p:font typeface="Dubai Medium" panose="020B0603030403030204" pitchFamily="34" charset="-78"/>
      <p:regular r:id="rId28"/>
    </p:embeddedFont>
    <p:embeddedFont>
      <p:font typeface="Myanmar Text" panose="020B0502040204020203" pitchFamily="34" charset="0"/>
      <p:regular r:id="rId29"/>
      <p:bold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Poppins Ligh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EF349-DA93-49B3-835E-C8364FF25E02}">
  <a:tblStyle styleId="{EDBEF349-DA93-49B3-835E-C8364FF25E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D0B41-5EF3-4225-8CA9-B809E753E5DF}" type="doc">
      <dgm:prSet loTypeId="urn:microsoft.com/office/officeart/2011/layout/Tab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112843F-2B54-4087-A532-702135616466}">
      <dgm:prSet phldrT="[Text]" custT="1"/>
      <dgm:spPr/>
      <dgm:t>
        <a:bodyPr/>
        <a:lstStyle/>
        <a:p>
          <a:pPr algn="ctr"/>
          <a:r>
            <a:rPr lang="en-US" sz="2800" b="1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1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61737AA3-E6DF-4ADD-979C-A53E5904BDF9}" type="parTrans" cxnId="{F3A7F64B-91BC-4D60-8DB0-45B182CA9E2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7EBC1883-AA3B-49B3-9DA7-39E43F35E1F4}" type="sibTrans" cxnId="{F3A7F64B-91BC-4D60-8DB0-45B182CA9E2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7C197399-55F8-46C5-BB8A-DE3AB456F222}">
      <dgm:prSet phldrT="[Text]" custT="1"/>
      <dgm:spPr/>
      <dgm:t>
        <a:bodyPr/>
        <a:lstStyle/>
        <a:p>
          <a:pPr algn="ctr">
            <a:buFont typeface="+mj-lt"/>
            <a:buAutoNum type="romanUcPeriod"/>
          </a:pP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Mục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Tiêu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Dự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Án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21B39B65-9A51-429A-BA8C-2164CB2643CA}" type="parTrans" cxnId="{9D5C9451-1838-46BC-A529-D339953A1D18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06341463-7D44-4643-9ED6-188A7C479B2E}" type="sibTrans" cxnId="{9D5C9451-1838-46BC-A529-D339953A1D18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89836214-BD4F-4F66-97E0-B98B8ED93E26}">
      <dgm:prSet phldrT="[Text]" custT="1"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4AF3C9BE-C00F-4B94-8808-DD7AC096BC4B}" type="parTrans" cxnId="{BCFDE6C7-DD74-4556-BD9F-95CF4C91108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8C4A6C5B-18BD-4403-AF2A-FEFB2488367C}" type="sibTrans" cxnId="{BCFDE6C7-DD74-4556-BD9F-95CF4C91108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6012D5C7-F9A7-4085-8ACB-8FCF6320E0D2}">
      <dgm:prSet phldrT="[Text]" custT="1"/>
      <dgm:spPr/>
      <dgm:t>
        <a:bodyPr/>
        <a:lstStyle/>
        <a:p>
          <a:pPr algn="ctr"/>
          <a:r>
            <a:rPr lang="en-US" sz="2800" b="1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2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8BD720F0-836D-4D79-8CFA-9E03A12EE11E}" type="parTrans" cxnId="{D62C914D-2C8E-495E-9596-C57673C26BA3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AC43B5E7-F5DB-423D-934E-912E557B44DB}" type="sibTrans" cxnId="{D62C914D-2C8E-495E-9596-C57673C26BA3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927AC9DE-C70E-475A-8795-C0CC4EE5443A}">
      <dgm:prSet phldrT="[Text]" custT="1"/>
      <dgm:spPr/>
      <dgm:t>
        <a:bodyPr/>
        <a:lstStyle/>
        <a:p>
          <a:pPr algn="ctr">
            <a:buFont typeface="+mj-lt"/>
            <a:buAutoNum type="romanUcPeriod"/>
          </a:pPr>
          <a:r>
            <a:rPr lang="en-US" sz="2800" b="1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Thuật</a:t>
          </a:r>
          <a:r>
            <a:rPr lang="en-US" sz="2800" b="1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toán</a:t>
          </a:r>
          <a:r>
            <a:rPr lang="en-US" sz="2800" b="1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áp</a:t>
          </a:r>
          <a:r>
            <a:rPr lang="en-US" sz="2800" b="1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dụng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B277BCAB-07A5-4123-86F2-563ECEC3DAD8}" type="parTrans" cxnId="{15313388-6BFB-4A8B-9C60-B4FBF67A1401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8714A75C-D9C2-44D9-B127-B3917C17874B}" type="sibTrans" cxnId="{15313388-6BFB-4A8B-9C60-B4FBF67A1401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4DDD6037-1069-448F-A3AC-788A07BB5590}">
      <dgm:prSet phldrT="[Text]" custT="1"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F8D33790-2EA6-4B49-90A5-1C5AF58553D6}" type="parTrans" cxnId="{E79E5A5A-8F30-4374-ABFD-80620E7298A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09DA9764-53AD-42C3-9708-E78668D8A47E}" type="sibTrans" cxnId="{E79E5A5A-8F30-4374-ABFD-80620E7298A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C05C021D-EA5A-4243-B7C9-CA8860A89081}">
      <dgm:prSet phldrT="[Text]" custT="1"/>
      <dgm:spPr/>
      <dgm:t>
        <a:bodyPr/>
        <a:lstStyle/>
        <a:p>
          <a:pPr algn="ctr"/>
          <a:r>
            <a:rPr lang="en-US" sz="2800" b="1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3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7B50C4AB-B9C2-4CDC-88A1-3C33A76278D0}" type="parTrans" cxnId="{796B629A-B229-4D9C-93BE-EBB01108CB15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DAC8B3FB-6839-4FCD-A05C-E44A03DF4E45}" type="sibTrans" cxnId="{796B629A-B229-4D9C-93BE-EBB01108CB15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C50327DC-EE05-4E98-B344-14E88A6E60A8}">
      <dgm:prSet phldrT="[Text]" custT="1"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D2AD2352-DDC1-4A8C-8DF5-B518271BAF95}" type="parTrans" cxnId="{E2EC0E15-0376-4EEA-90EC-41794BE8FDC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90DB3B49-8A5F-451C-98C6-F8DDB7E92BAD}" type="sibTrans" cxnId="{E2EC0E15-0376-4EEA-90EC-41794BE8FDC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7467B908-2A35-4091-8CD9-677DD4935BA9}">
      <dgm:prSet phldrT="[Text]" custT="1"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4A22BFAA-78E5-41EF-840E-D2F68B082786}" type="parTrans" cxnId="{B1B12B05-0149-4B76-B3DD-1D296E561772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532564DE-133E-4245-A1B3-699EC8DBBE35}" type="sibTrans" cxnId="{B1B12B05-0149-4B76-B3DD-1D296E561772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D6CC0E34-335F-40CC-B86E-D51CA4B3D23C}">
      <dgm:prSet phldrT="[Text]" custT="1"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9E18B94C-2C54-44FF-B33F-F97693A18C71}" type="parTrans" cxnId="{9EB23008-9843-45EA-845B-56BECC521D4E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6CE8C3E2-4C9C-4E7B-ADD9-4D8621AF484E}" type="sibTrans" cxnId="{9EB23008-9843-45EA-845B-56BECC521D4E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309D967C-6675-49F6-807C-75CE16E43C86}">
      <dgm:prSet phldrT="[Text]" custT="1"/>
      <dgm:spPr/>
      <dgm:t>
        <a:bodyPr/>
        <a:lstStyle/>
        <a:p>
          <a:pPr algn="ctr"/>
          <a:r>
            <a:rPr lang="en-US" sz="2800" b="1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4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0875D5AD-3A63-421E-B1F0-72E559283C13}" type="parTrans" cxnId="{7767E1CD-0F28-4C7A-BF6E-5804904005A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F04708C0-6371-488A-A7BF-E62F9E9DE7BB}" type="sibTrans" cxnId="{7767E1CD-0F28-4C7A-BF6E-5804904005A9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1850DFB6-4067-4088-A8D5-70165EDE5954}">
      <dgm:prSet phldrT="[Text]" custT="1"/>
      <dgm:spPr/>
      <dgm:t>
        <a:bodyPr/>
        <a:lstStyle/>
        <a:p>
          <a:pPr algn="ctr">
            <a:buFont typeface="+mj-lt"/>
            <a:buAutoNum type="romanUcPeriod"/>
          </a:pP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Mô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Tả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Chi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Tiết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32098FBF-D696-420F-A191-2290936860B4}" type="parTrans" cxnId="{2DBDC924-3E66-4276-9E79-7BF91FC57E75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A835C892-353A-4579-88AB-A557CC902939}" type="sibTrans" cxnId="{2DBDC924-3E66-4276-9E79-7BF91FC57E75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D8B89D1A-7EF8-46E5-AE60-FCDFD8BDB1B6}">
      <dgm:prSet phldrT="[Text]" custT="1"/>
      <dgm:spPr/>
      <dgm:t>
        <a:bodyPr/>
        <a:lstStyle/>
        <a:p>
          <a:pPr algn="ctr"/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Thư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Viện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– Tool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Hỗ</a:t>
          </a:r>
          <a:r>
            <a:rPr lang="en-US" sz="2800" b="1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Trợ</a:t>
          </a:r>
          <a:endParaRPr lang="en-US" sz="2800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DC095C91-515B-4F45-8493-6770D58CAAFD}" type="sibTrans" cxnId="{5FFE3A92-D478-4124-B637-32AA7172695A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F876A350-A6D3-4D37-9833-A7E8FD22FE8E}" type="parTrans" cxnId="{5FFE3A92-D478-4124-B637-32AA7172695A}">
      <dgm:prSet/>
      <dgm:spPr/>
      <dgm:t>
        <a:bodyPr/>
        <a:lstStyle/>
        <a:p>
          <a:pPr algn="ctr"/>
          <a:endParaRPr lang="en-US" sz="2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gm:t>
    </dgm:pt>
    <dgm:pt modelId="{663978B9-93CA-4ACA-8458-70DAE7C2C9CD}" type="pres">
      <dgm:prSet presAssocID="{400D0B41-5EF3-4225-8CA9-B809E753E5D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6230153-9E7E-43CB-9D46-35386A68B544}" type="pres">
      <dgm:prSet presAssocID="{F112843F-2B54-4087-A532-702135616466}" presName="composite" presStyleCnt="0"/>
      <dgm:spPr/>
    </dgm:pt>
    <dgm:pt modelId="{82ABECD0-70F2-45A3-B70E-649721679BE5}" type="pres">
      <dgm:prSet presAssocID="{F112843F-2B54-4087-A532-702135616466}" presName="FirstChild" presStyleLbl="revTx" presStyleIdx="0" presStyleCnt="7" custLinFactNeighborX="-286" custLinFactNeighborY="-10023">
        <dgm:presLayoutVars>
          <dgm:chMax val="0"/>
          <dgm:chPref val="0"/>
          <dgm:bulletEnabled val="1"/>
        </dgm:presLayoutVars>
      </dgm:prSet>
      <dgm:spPr/>
    </dgm:pt>
    <dgm:pt modelId="{0D72D714-97A8-4DC9-9641-30C68FA784C5}" type="pres">
      <dgm:prSet presAssocID="{F112843F-2B54-4087-A532-702135616466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B57EF7F0-AC45-4C16-B727-01BA8F6C50CE}" type="pres">
      <dgm:prSet presAssocID="{F112843F-2B54-4087-A532-702135616466}" presName="Accent" presStyleLbl="parChTrans1D1" presStyleIdx="0" presStyleCnt="4"/>
      <dgm:spPr/>
    </dgm:pt>
    <dgm:pt modelId="{5EF3E400-3266-4530-B7A7-59621084D591}" type="pres">
      <dgm:prSet presAssocID="{F112843F-2B54-4087-A532-702135616466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E0390C85-DAF7-4C7D-B670-DC6932EB14A2}" type="pres">
      <dgm:prSet presAssocID="{7EBC1883-AA3B-49B3-9DA7-39E43F35E1F4}" presName="sibTrans" presStyleCnt="0"/>
      <dgm:spPr/>
    </dgm:pt>
    <dgm:pt modelId="{81E4A0F6-68D9-417E-95FF-05DA419A9BA0}" type="pres">
      <dgm:prSet presAssocID="{6012D5C7-F9A7-4085-8ACB-8FCF6320E0D2}" presName="composite" presStyleCnt="0"/>
      <dgm:spPr/>
    </dgm:pt>
    <dgm:pt modelId="{5F9F954C-7947-4F72-B787-5CDB09C219BD}" type="pres">
      <dgm:prSet presAssocID="{6012D5C7-F9A7-4085-8ACB-8FCF6320E0D2}" presName="FirstChild" presStyleLbl="revTx" presStyleIdx="2" presStyleCnt="7" custLinFactNeighborX="3149" custLinFactNeighborY="-18279">
        <dgm:presLayoutVars>
          <dgm:chMax val="0"/>
          <dgm:chPref val="0"/>
          <dgm:bulletEnabled val="1"/>
        </dgm:presLayoutVars>
      </dgm:prSet>
      <dgm:spPr/>
    </dgm:pt>
    <dgm:pt modelId="{4BBE2525-59F2-4D3D-804E-99F520BB6CBB}" type="pres">
      <dgm:prSet presAssocID="{6012D5C7-F9A7-4085-8ACB-8FCF6320E0D2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9046E031-317E-449D-8538-4F79E2957C0B}" type="pres">
      <dgm:prSet presAssocID="{6012D5C7-F9A7-4085-8ACB-8FCF6320E0D2}" presName="Accent" presStyleLbl="parChTrans1D1" presStyleIdx="1" presStyleCnt="4"/>
      <dgm:spPr/>
    </dgm:pt>
    <dgm:pt modelId="{4DB81580-41A1-472F-9562-DD4681E4BEC7}" type="pres">
      <dgm:prSet presAssocID="{6012D5C7-F9A7-4085-8ACB-8FCF6320E0D2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629E956-B846-480F-9BD6-C82000507033}" type="pres">
      <dgm:prSet presAssocID="{AC43B5E7-F5DB-423D-934E-912E557B44DB}" presName="sibTrans" presStyleCnt="0"/>
      <dgm:spPr/>
    </dgm:pt>
    <dgm:pt modelId="{E9A7E0F0-72DA-450A-8A2B-19C128167FA1}" type="pres">
      <dgm:prSet presAssocID="{C05C021D-EA5A-4243-B7C9-CA8860A89081}" presName="composite" presStyleCnt="0"/>
      <dgm:spPr/>
    </dgm:pt>
    <dgm:pt modelId="{AB5AABDC-D754-496F-A4EF-DD37E3B7471C}" type="pres">
      <dgm:prSet presAssocID="{C05C021D-EA5A-4243-B7C9-CA8860A89081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264F9B00-1565-432D-9B14-E11C9D458C54}" type="pres">
      <dgm:prSet presAssocID="{C05C021D-EA5A-4243-B7C9-CA8860A89081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3FBA7C21-6E56-44F9-8562-69249DCC4659}" type="pres">
      <dgm:prSet presAssocID="{C05C021D-EA5A-4243-B7C9-CA8860A89081}" presName="Accent" presStyleLbl="parChTrans1D1" presStyleIdx="2" presStyleCnt="4"/>
      <dgm:spPr/>
    </dgm:pt>
    <dgm:pt modelId="{21A130BC-8C30-4092-9B1D-9FA4964DF68A}" type="pres">
      <dgm:prSet presAssocID="{C05C021D-EA5A-4243-B7C9-CA8860A89081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0232B677-4716-48C5-916D-74D8AB613799}" type="pres">
      <dgm:prSet presAssocID="{DAC8B3FB-6839-4FCD-A05C-E44A03DF4E45}" presName="sibTrans" presStyleCnt="0"/>
      <dgm:spPr/>
    </dgm:pt>
    <dgm:pt modelId="{9662A9B8-C471-4C57-BB20-3BECFC101314}" type="pres">
      <dgm:prSet presAssocID="{309D967C-6675-49F6-807C-75CE16E43C86}" presName="composite" presStyleCnt="0"/>
      <dgm:spPr/>
    </dgm:pt>
    <dgm:pt modelId="{DD7C49A5-C224-492E-95A2-D9EE70C46205}" type="pres">
      <dgm:prSet presAssocID="{309D967C-6675-49F6-807C-75CE16E43C86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857997A1-F2C0-4882-B56C-CD02C5869192}" type="pres">
      <dgm:prSet presAssocID="{309D967C-6675-49F6-807C-75CE16E43C8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0BB6F91D-D631-4CAB-BDCE-0352966E7CE3}" type="pres">
      <dgm:prSet presAssocID="{309D967C-6675-49F6-807C-75CE16E43C86}" presName="Accent" presStyleLbl="parChTrans1D1" presStyleIdx="3" presStyleCnt="4"/>
      <dgm:spPr/>
    </dgm:pt>
  </dgm:ptLst>
  <dgm:cxnLst>
    <dgm:cxn modelId="{B1B12B05-0149-4B76-B3DD-1D296E561772}" srcId="{F112843F-2B54-4087-A532-702135616466}" destId="{7467B908-2A35-4091-8CD9-677DD4935BA9}" srcOrd="1" destOrd="0" parTransId="{4A22BFAA-78E5-41EF-840E-D2F68B082786}" sibTransId="{532564DE-133E-4245-A1B3-699EC8DBBE35}"/>
    <dgm:cxn modelId="{9EB23008-9843-45EA-845B-56BECC521D4E}" srcId="{7467B908-2A35-4091-8CD9-677DD4935BA9}" destId="{D6CC0E34-335F-40CC-B86E-D51CA4B3D23C}" srcOrd="0" destOrd="0" parTransId="{9E18B94C-2C54-44FF-B33F-F97693A18C71}" sibTransId="{6CE8C3E2-4C9C-4E7B-ADD9-4D8621AF484E}"/>
    <dgm:cxn modelId="{72C61212-5553-4827-89B7-931D910633F6}" type="presOf" srcId="{7C197399-55F8-46C5-BB8A-DE3AB456F222}" destId="{82ABECD0-70F2-45A3-B70E-649721679BE5}" srcOrd="0" destOrd="0" presId="urn:microsoft.com/office/officeart/2011/layout/TabList"/>
    <dgm:cxn modelId="{E2EC0E15-0376-4EEA-90EC-41794BE8FDC9}" srcId="{C05C021D-EA5A-4243-B7C9-CA8860A89081}" destId="{C50327DC-EE05-4E98-B344-14E88A6E60A8}" srcOrd="1" destOrd="0" parTransId="{D2AD2352-DDC1-4A8C-8DF5-B518271BAF95}" sibTransId="{90DB3B49-8A5F-451C-98C6-F8DDB7E92BAD}"/>
    <dgm:cxn modelId="{A633551A-B39C-4D4F-802A-3359052F7317}" type="presOf" srcId="{C05C021D-EA5A-4243-B7C9-CA8860A89081}" destId="{264F9B00-1565-432D-9B14-E11C9D458C54}" srcOrd="0" destOrd="0" presId="urn:microsoft.com/office/officeart/2011/layout/TabList"/>
    <dgm:cxn modelId="{2DBDC924-3E66-4276-9E79-7BF91FC57E75}" srcId="{309D967C-6675-49F6-807C-75CE16E43C86}" destId="{1850DFB6-4067-4088-A8D5-70165EDE5954}" srcOrd="0" destOrd="0" parTransId="{32098FBF-D696-420F-A191-2290936860B4}" sibTransId="{A835C892-353A-4579-88AB-A557CC902939}"/>
    <dgm:cxn modelId="{54093333-BC61-47DF-8854-336389CF5E00}" type="presOf" srcId="{6012D5C7-F9A7-4085-8ACB-8FCF6320E0D2}" destId="{4BBE2525-59F2-4D3D-804E-99F520BB6CBB}" srcOrd="0" destOrd="0" presId="urn:microsoft.com/office/officeart/2011/layout/TabList"/>
    <dgm:cxn modelId="{1C1F2D3B-7769-4C73-9382-4F189DFD58C0}" type="presOf" srcId="{400D0B41-5EF3-4225-8CA9-B809E753E5DF}" destId="{663978B9-93CA-4ACA-8458-70DAE7C2C9CD}" srcOrd="0" destOrd="0" presId="urn:microsoft.com/office/officeart/2011/layout/TabList"/>
    <dgm:cxn modelId="{255A433C-F9F9-4F2A-8B24-CC2C5429A891}" type="presOf" srcId="{D8B89D1A-7EF8-46E5-AE60-FCDFD8BDB1B6}" destId="{AB5AABDC-D754-496F-A4EF-DD37E3B7471C}" srcOrd="0" destOrd="0" presId="urn:microsoft.com/office/officeart/2011/layout/TabList"/>
    <dgm:cxn modelId="{8B9F6047-A1A9-42E4-A2B2-D23DFFBDB3CD}" type="presOf" srcId="{7467B908-2A35-4091-8CD9-677DD4935BA9}" destId="{5EF3E400-3266-4530-B7A7-59621084D591}" srcOrd="0" destOrd="0" presId="urn:microsoft.com/office/officeart/2011/layout/TabList"/>
    <dgm:cxn modelId="{F3A7F64B-91BC-4D60-8DB0-45B182CA9E29}" srcId="{400D0B41-5EF3-4225-8CA9-B809E753E5DF}" destId="{F112843F-2B54-4087-A532-702135616466}" srcOrd="0" destOrd="0" parTransId="{61737AA3-E6DF-4ADD-979C-A53E5904BDF9}" sibTransId="{7EBC1883-AA3B-49B3-9DA7-39E43F35E1F4}"/>
    <dgm:cxn modelId="{D62C914D-2C8E-495E-9596-C57673C26BA3}" srcId="{400D0B41-5EF3-4225-8CA9-B809E753E5DF}" destId="{6012D5C7-F9A7-4085-8ACB-8FCF6320E0D2}" srcOrd="1" destOrd="0" parTransId="{8BD720F0-836D-4D79-8CFA-9E03A12EE11E}" sibTransId="{AC43B5E7-F5DB-423D-934E-912E557B44DB}"/>
    <dgm:cxn modelId="{9D5C9451-1838-46BC-A529-D339953A1D18}" srcId="{F112843F-2B54-4087-A532-702135616466}" destId="{7C197399-55F8-46C5-BB8A-DE3AB456F222}" srcOrd="0" destOrd="0" parTransId="{21B39B65-9A51-429A-BA8C-2164CB2643CA}" sibTransId="{06341463-7D44-4643-9ED6-188A7C479B2E}"/>
    <dgm:cxn modelId="{A8AC9A54-2A80-4DC4-8B32-3FC30CE2EA12}" type="presOf" srcId="{309D967C-6675-49F6-807C-75CE16E43C86}" destId="{857997A1-F2C0-4882-B56C-CD02C5869192}" srcOrd="0" destOrd="0" presId="urn:microsoft.com/office/officeart/2011/layout/TabList"/>
    <dgm:cxn modelId="{E79E5A5A-8F30-4374-ABFD-80620E7298A9}" srcId="{6012D5C7-F9A7-4085-8ACB-8FCF6320E0D2}" destId="{4DDD6037-1069-448F-A3AC-788A07BB5590}" srcOrd="1" destOrd="0" parTransId="{F8D33790-2EA6-4B49-90A5-1C5AF58553D6}" sibTransId="{09DA9764-53AD-42C3-9708-E78668D8A47E}"/>
    <dgm:cxn modelId="{7B783387-B71B-4CF0-BD33-440FD287A14D}" type="presOf" srcId="{4DDD6037-1069-448F-A3AC-788A07BB5590}" destId="{4DB81580-41A1-472F-9562-DD4681E4BEC7}" srcOrd="0" destOrd="0" presId="urn:microsoft.com/office/officeart/2011/layout/TabList"/>
    <dgm:cxn modelId="{15313388-6BFB-4A8B-9C60-B4FBF67A1401}" srcId="{6012D5C7-F9A7-4085-8ACB-8FCF6320E0D2}" destId="{927AC9DE-C70E-475A-8795-C0CC4EE5443A}" srcOrd="0" destOrd="0" parTransId="{B277BCAB-07A5-4123-86F2-563ECEC3DAD8}" sibTransId="{8714A75C-D9C2-44D9-B127-B3917C17874B}"/>
    <dgm:cxn modelId="{0DA68D8C-C3ED-4F44-8F13-7F52091E32C0}" type="presOf" srcId="{F112843F-2B54-4087-A532-702135616466}" destId="{0D72D714-97A8-4DC9-9641-30C68FA784C5}" srcOrd="0" destOrd="0" presId="urn:microsoft.com/office/officeart/2011/layout/TabList"/>
    <dgm:cxn modelId="{5FFE3A92-D478-4124-B637-32AA7172695A}" srcId="{C05C021D-EA5A-4243-B7C9-CA8860A89081}" destId="{D8B89D1A-7EF8-46E5-AE60-FCDFD8BDB1B6}" srcOrd="0" destOrd="0" parTransId="{F876A350-A6D3-4D37-9833-A7E8FD22FE8E}" sibTransId="{DC095C91-515B-4F45-8493-6770D58CAAFD}"/>
    <dgm:cxn modelId="{796B629A-B229-4D9C-93BE-EBB01108CB15}" srcId="{400D0B41-5EF3-4225-8CA9-B809E753E5DF}" destId="{C05C021D-EA5A-4243-B7C9-CA8860A89081}" srcOrd="2" destOrd="0" parTransId="{7B50C4AB-B9C2-4CDC-88A1-3C33A76278D0}" sibTransId="{DAC8B3FB-6839-4FCD-A05C-E44A03DF4E45}"/>
    <dgm:cxn modelId="{BCE4689D-AB0C-4944-B1DC-1831BDB98563}" type="presOf" srcId="{1850DFB6-4067-4088-A8D5-70165EDE5954}" destId="{DD7C49A5-C224-492E-95A2-D9EE70C46205}" srcOrd="0" destOrd="0" presId="urn:microsoft.com/office/officeart/2011/layout/TabList"/>
    <dgm:cxn modelId="{51F11DBA-C699-4AE2-AD86-BBC1463B0ED9}" type="presOf" srcId="{89836214-BD4F-4F66-97E0-B98B8ED93E26}" destId="{5EF3E400-3266-4530-B7A7-59621084D591}" srcOrd="0" destOrd="2" presId="urn:microsoft.com/office/officeart/2011/layout/TabList"/>
    <dgm:cxn modelId="{C5AAF7BC-FC19-4D3B-8E77-603AB6468FF8}" type="presOf" srcId="{D6CC0E34-335F-40CC-B86E-D51CA4B3D23C}" destId="{5EF3E400-3266-4530-B7A7-59621084D591}" srcOrd="0" destOrd="1" presId="urn:microsoft.com/office/officeart/2011/layout/TabList"/>
    <dgm:cxn modelId="{BCFDE6C7-DD74-4556-BD9F-95CF4C911089}" srcId="{F112843F-2B54-4087-A532-702135616466}" destId="{89836214-BD4F-4F66-97E0-B98B8ED93E26}" srcOrd="2" destOrd="0" parTransId="{4AF3C9BE-C00F-4B94-8808-DD7AC096BC4B}" sibTransId="{8C4A6C5B-18BD-4403-AF2A-FEFB2488367C}"/>
    <dgm:cxn modelId="{7767E1CD-0F28-4C7A-BF6E-5804904005A9}" srcId="{400D0B41-5EF3-4225-8CA9-B809E753E5DF}" destId="{309D967C-6675-49F6-807C-75CE16E43C86}" srcOrd="3" destOrd="0" parTransId="{0875D5AD-3A63-421E-B1F0-72E559283C13}" sibTransId="{F04708C0-6371-488A-A7BF-E62F9E9DE7BB}"/>
    <dgm:cxn modelId="{70E67FCE-D606-4A66-B082-EFC80CD5C564}" type="presOf" srcId="{C50327DC-EE05-4E98-B344-14E88A6E60A8}" destId="{21A130BC-8C30-4092-9B1D-9FA4964DF68A}" srcOrd="0" destOrd="0" presId="urn:microsoft.com/office/officeart/2011/layout/TabList"/>
    <dgm:cxn modelId="{F55ECBD6-6756-488B-BA5B-8D3342161E7C}" type="presOf" srcId="{927AC9DE-C70E-475A-8795-C0CC4EE5443A}" destId="{5F9F954C-7947-4F72-B787-5CDB09C219BD}" srcOrd="0" destOrd="0" presId="urn:microsoft.com/office/officeart/2011/layout/TabList"/>
    <dgm:cxn modelId="{0A89B15E-AED0-4BE5-9089-7B3071F173B7}" type="presParOf" srcId="{663978B9-93CA-4ACA-8458-70DAE7C2C9CD}" destId="{36230153-9E7E-43CB-9D46-35386A68B544}" srcOrd="0" destOrd="0" presId="urn:microsoft.com/office/officeart/2011/layout/TabList"/>
    <dgm:cxn modelId="{9CBAA69B-9467-45BD-96B0-C8AD83A8B505}" type="presParOf" srcId="{36230153-9E7E-43CB-9D46-35386A68B544}" destId="{82ABECD0-70F2-45A3-B70E-649721679BE5}" srcOrd="0" destOrd="0" presId="urn:microsoft.com/office/officeart/2011/layout/TabList"/>
    <dgm:cxn modelId="{EE7B0A47-061D-4774-AFAB-0B6100E50A3C}" type="presParOf" srcId="{36230153-9E7E-43CB-9D46-35386A68B544}" destId="{0D72D714-97A8-4DC9-9641-30C68FA784C5}" srcOrd="1" destOrd="0" presId="urn:microsoft.com/office/officeart/2011/layout/TabList"/>
    <dgm:cxn modelId="{5906242E-F4DD-4299-99B6-41BED882EE65}" type="presParOf" srcId="{36230153-9E7E-43CB-9D46-35386A68B544}" destId="{B57EF7F0-AC45-4C16-B727-01BA8F6C50CE}" srcOrd="2" destOrd="0" presId="urn:microsoft.com/office/officeart/2011/layout/TabList"/>
    <dgm:cxn modelId="{871D4EF1-4095-4693-9C0E-01DADDBA7A1F}" type="presParOf" srcId="{663978B9-93CA-4ACA-8458-70DAE7C2C9CD}" destId="{5EF3E400-3266-4530-B7A7-59621084D591}" srcOrd="1" destOrd="0" presId="urn:microsoft.com/office/officeart/2011/layout/TabList"/>
    <dgm:cxn modelId="{8B86F1AF-D058-4E49-AF52-441A71E720AF}" type="presParOf" srcId="{663978B9-93CA-4ACA-8458-70DAE7C2C9CD}" destId="{E0390C85-DAF7-4C7D-B670-DC6932EB14A2}" srcOrd="2" destOrd="0" presId="urn:microsoft.com/office/officeart/2011/layout/TabList"/>
    <dgm:cxn modelId="{19DB4698-7E91-4B93-999C-0FEFA0BC4844}" type="presParOf" srcId="{663978B9-93CA-4ACA-8458-70DAE7C2C9CD}" destId="{81E4A0F6-68D9-417E-95FF-05DA419A9BA0}" srcOrd="3" destOrd="0" presId="urn:microsoft.com/office/officeart/2011/layout/TabList"/>
    <dgm:cxn modelId="{F7A230BB-BF20-4341-AE6F-83DF3C9E20F2}" type="presParOf" srcId="{81E4A0F6-68D9-417E-95FF-05DA419A9BA0}" destId="{5F9F954C-7947-4F72-B787-5CDB09C219BD}" srcOrd="0" destOrd="0" presId="urn:microsoft.com/office/officeart/2011/layout/TabList"/>
    <dgm:cxn modelId="{96D435DC-42AA-4B47-AB3D-B684DBE17917}" type="presParOf" srcId="{81E4A0F6-68D9-417E-95FF-05DA419A9BA0}" destId="{4BBE2525-59F2-4D3D-804E-99F520BB6CBB}" srcOrd="1" destOrd="0" presId="urn:microsoft.com/office/officeart/2011/layout/TabList"/>
    <dgm:cxn modelId="{5056EC41-CB9C-4E9F-882E-FB79E6A10A4B}" type="presParOf" srcId="{81E4A0F6-68D9-417E-95FF-05DA419A9BA0}" destId="{9046E031-317E-449D-8538-4F79E2957C0B}" srcOrd="2" destOrd="0" presId="urn:microsoft.com/office/officeart/2011/layout/TabList"/>
    <dgm:cxn modelId="{DC89771D-EE76-43AD-B90B-6D09AED48406}" type="presParOf" srcId="{663978B9-93CA-4ACA-8458-70DAE7C2C9CD}" destId="{4DB81580-41A1-472F-9562-DD4681E4BEC7}" srcOrd="4" destOrd="0" presId="urn:microsoft.com/office/officeart/2011/layout/TabList"/>
    <dgm:cxn modelId="{35B871D4-7684-44F5-9A27-B249C35A4613}" type="presParOf" srcId="{663978B9-93CA-4ACA-8458-70DAE7C2C9CD}" destId="{F629E956-B846-480F-9BD6-C82000507033}" srcOrd="5" destOrd="0" presId="urn:microsoft.com/office/officeart/2011/layout/TabList"/>
    <dgm:cxn modelId="{E2AFE4AE-3EAF-4FBD-A09A-95F6555DFFA3}" type="presParOf" srcId="{663978B9-93CA-4ACA-8458-70DAE7C2C9CD}" destId="{E9A7E0F0-72DA-450A-8A2B-19C128167FA1}" srcOrd="6" destOrd="0" presId="urn:microsoft.com/office/officeart/2011/layout/TabList"/>
    <dgm:cxn modelId="{1A76D35F-4D1A-49D1-9484-D2D36A0874E1}" type="presParOf" srcId="{E9A7E0F0-72DA-450A-8A2B-19C128167FA1}" destId="{AB5AABDC-D754-496F-A4EF-DD37E3B7471C}" srcOrd="0" destOrd="0" presId="urn:microsoft.com/office/officeart/2011/layout/TabList"/>
    <dgm:cxn modelId="{FFF0C6B7-7B8A-44AE-8C6D-7B21CEF3A230}" type="presParOf" srcId="{E9A7E0F0-72DA-450A-8A2B-19C128167FA1}" destId="{264F9B00-1565-432D-9B14-E11C9D458C54}" srcOrd="1" destOrd="0" presId="urn:microsoft.com/office/officeart/2011/layout/TabList"/>
    <dgm:cxn modelId="{24526DE2-DF68-48B6-BA43-8B8288225AF4}" type="presParOf" srcId="{E9A7E0F0-72DA-450A-8A2B-19C128167FA1}" destId="{3FBA7C21-6E56-44F9-8562-69249DCC4659}" srcOrd="2" destOrd="0" presId="urn:microsoft.com/office/officeart/2011/layout/TabList"/>
    <dgm:cxn modelId="{D2DB3B5E-E6CC-45ED-B75E-8F1D5D6146B5}" type="presParOf" srcId="{663978B9-93CA-4ACA-8458-70DAE7C2C9CD}" destId="{21A130BC-8C30-4092-9B1D-9FA4964DF68A}" srcOrd="7" destOrd="0" presId="urn:microsoft.com/office/officeart/2011/layout/TabList"/>
    <dgm:cxn modelId="{8491D283-1DA7-4904-B45F-FC001158BB09}" type="presParOf" srcId="{663978B9-93CA-4ACA-8458-70DAE7C2C9CD}" destId="{0232B677-4716-48C5-916D-74D8AB613799}" srcOrd="8" destOrd="0" presId="urn:microsoft.com/office/officeart/2011/layout/TabList"/>
    <dgm:cxn modelId="{2C8C3CC8-8F24-4481-9452-848ECEF2927D}" type="presParOf" srcId="{663978B9-93CA-4ACA-8458-70DAE7C2C9CD}" destId="{9662A9B8-C471-4C57-BB20-3BECFC101314}" srcOrd="9" destOrd="0" presId="urn:microsoft.com/office/officeart/2011/layout/TabList"/>
    <dgm:cxn modelId="{23854F34-3F51-4EDB-9AF9-539C9DEBEBD3}" type="presParOf" srcId="{9662A9B8-C471-4C57-BB20-3BECFC101314}" destId="{DD7C49A5-C224-492E-95A2-D9EE70C46205}" srcOrd="0" destOrd="0" presId="urn:microsoft.com/office/officeart/2011/layout/TabList"/>
    <dgm:cxn modelId="{F255B22C-B1DC-405D-BBBA-AB01BB2D2BC4}" type="presParOf" srcId="{9662A9B8-C471-4C57-BB20-3BECFC101314}" destId="{857997A1-F2C0-4882-B56C-CD02C5869192}" srcOrd="1" destOrd="0" presId="urn:microsoft.com/office/officeart/2011/layout/TabList"/>
    <dgm:cxn modelId="{3AE4E1B7-EB9F-4278-A1BE-D10B5FA05AF4}" type="presParOf" srcId="{9662A9B8-C471-4C57-BB20-3BECFC101314}" destId="{0BB6F91D-D631-4CAB-BDCE-0352966E7CE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F91D-D631-4CAB-BDCE-0352966E7CE3}">
      <dsp:nvSpPr>
        <dsp:cNvPr id="0" name=""/>
        <dsp:cNvSpPr/>
      </dsp:nvSpPr>
      <dsp:spPr>
        <a:xfrm>
          <a:off x="0" y="3455446"/>
          <a:ext cx="5018568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A7C21-6E56-44F9-8562-69249DCC4659}">
      <dsp:nvSpPr>
        <dsp:cNvPr id="0" name=""/>
        <dsp:cNvSpPr/>
      </dsp:nvSpPr>
      <dsp:spPr>
        <a:xfrm>
          <a:off x="0" y="2417380"/>
          <a:ext cx="5018568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6E031-317E-449D-8538-4F79E2957C0B}">
      <dsp:nvSpPr>
        <dsp:cNvPr id="0" name=""/>
        <dsp:cNvSpPr/>
      </dsp:nvSpPr>
      <dsp:spPr>
        <a:xfrm>
          <a:off x="0" y="1379315"/>
          <a:ext cx="5018568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EF7F0-AC45-4C16-B727-01BA8F6C50CE}">
      <dsp:nvSpPr>
        <dsp:cNvPr id="0" name=""/>
        <dsp:cNvSpPr/>
      </dsp:nvSpPr>
      <dsp:spPr>
        <a:xfrm>
          <a:off x="0" y="341249"/>
          <a:ext cx="5018568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BECD0-70F2-45A3-B70E-649721679BE5}">
      <dsp:nvSpPr>
        <dsp:cNvPr id="0" name=""/>
        <dsp:cNvSpPr/>
      </dsp:nvSpPr>
      <dsp:spPr>
        <a:xfrm>
          <a:off x="1294206" y="0"/>
          <a:ext cx="3713741" cy="34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Mục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Tiêu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Dự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Án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294206" y="0"/>
        <a:ext cx="3713741" cy="340315"/>
      </dsp:txXfrm>
    </dsp:sp>
    <dsp:sp modelId="{0D72D714-97A8-4DC9-9641-30C68FA784C5}">
      <dsp:nvSpPr>
        <dsp:cNvPr id="0" name=""/>
        <dsp:cNvSpPr/>
      </dsp:nvSpPr>
      <dsp:spPr>
        <a:xfrm>
          <a:off x="0" y="933"/>
          <a:ext cx="1304827" cy="34031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1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6616" y="17549"/>
        <a:ext cx="1271595" cy="323699"/>
      </dsp:txXfrm>
    </dsp:sp>
    <dsp:sp modelId="{5EF3E400-3266-4530-B7A7-59621084D591}">
      <dsp:nvSpPr>
        <dsp:cNvPr id="0" name=""/>
        <dsp:cNvSpPr/>
      </dsp:nvSpPr>
      <dsp:spPr>
        <a:xfrm>
          <a:off x="0" y="341249"/>
          <a:ext cx="5018568" cy="68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  <a:p>
          <a:pPr marL="457200" lvl="2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0" y="341249"/>
        <a:ext cx="5018568" cy="680733"/>
      </dsp:txXfrm>
    </dsp:sp>
    <dsp:sp modelId="{5F9F954C-7947-4F72-B787-5CDB09C219BD}">
      <dsp:nvSpPr>
        <dsp:cNvPr id="0" name=""/>
        <dsp:cNvSpPr/>
      </dsp:nvSpPr>
      <dsp:spPr>
        <a:xfrm>
          <a:off x="1304827" y="976792"/>
          <a:ext cx="3713741" cy="34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Thuật</a:t>
          </a:r>
          <a:r>
            <a:rPr lang="en-US" sz="2800" b="1" kern="120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toán</a:t>
          </a:r>
          <a:r>
            <a:rPr lang="en-US" sz="2800" b="1" kern="120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áp</a:t>
          </a:r>
          <a:r>
            <a:rPr lang="en-US" sz="2800" b="1" kern="120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dụng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304827" y="976792"/>
        <a:ext cx="3713741" cy="340315"/>
      </dsp:txXfrm>
    </dsp:sp>
    <dsp:sp modelId="{4BBE2525-59F2-4D3D-804E-99F520BB6CBB}">
      <dsp:nvSpPr>
        <dsp:cNvPr id="0" name=""/>
        <dsp:cNvSpPr/>
      </dsp:nvSpPr>
      <dsp:spPr>
        <a:xfrm>
          <a:off x="0" y="1038999"/>
          <a:ext cx="1304827" cy="34031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2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6616" y="1055615"/>
        <a:ext cx="1271595" cy="323699"/>
      </dsp:txXfrm>
    </dsp:sp>
    <dsp:sp modelId="{4DB81580-41A1-472F-9562-DD4681E4BEC7}">
      <dsp:nvSpPr>
        <dsp:cNvPr id="0" name=""/>
        <dsp:cNvSpPr/>
      </dsp:nvSpPr>
      <dsp:spPr>
        <a:xfrm>
          <a:off x="0" y="1379315"/>
          <a:ext cx="5018568" cy="68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0" y="1379315"/>
        <a:ext cx="5018568" cy="680733"/>
      </dsp:txXfrm>
    </dsp:sp>
    <dsp:sp modelId="{AB5AABDC-D754-496F-A4EF-DD37E3B7471C}">
      <dsp:nvSpPr>
        <dsp:cNvPr id="0" name=""/>
        <dsp:cNvSpPr/>
      </dsp:nvSpPr>
      <dsp:spPr>
        <a:xfrm>
          <a:off x="1304827" y="2077064"/>
          <a:ext cx="3713741" cy="34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Thư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Viện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– Tool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Hỗ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Trợ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304827" y="2077064"/>
        <a:ext cx="3713741" cy="340315"/>
      </dsp:txXfrm>
    </dsp:sp>
    <dsp:sp modelId="{264F9B00-1565-432D-9B14-E11C9D458C54}">
      <dsp:nvSpPr>
        <dsp:cNvPr id="0" name=""/>
        <dsp:cNvSpPr/>
      </dsp:nvSpPr>
      <dsp:spPr>
        <a:xfrm>
          <a:off x="0" y="2077064"/>
          <a:ext cx="1304827" cy="34031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3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6616" y="2093680"/>
        <a:ext cx="1271595" cy="323699"/>
      </dsp:txXfrm>
    </dsp:sp>
    <dsp:sp modelId="{21A130BC-8C30-4092-9B1D-9FA4964DF68A}">
      <dsp:nvSpPr>
        <dsp:cNvPr id="0" name=""/>
        <dsp:cNvSpPr/>
      </dsp:nvSpPr>
      <dsp:spPr>
        <a:xfrm>
          <a:off x="0" y="2417380"/>
          <a:ext cx="5018568" cy="68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0" y="2417380"/>
        <a:ext cx="5018568" cy="680733"/>
      </dsp:txXfrm>
    </dsp:sp>
    <dsp:sp modelId="{DD7C49A5-C224-492E-95A2-D9EE70C46205}">
      <dsp:nvSpPr>
        <dsp:cNvPr id="0" name=""/>
        <dsp:cNvSpPr/>
      </dsp:nvSpPr>
      <dsp:spPr>
        <a:xfrm>
          <a:off x="1304827" y="3115130"/>
          <a:ext cx="3713741" cy="340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Mô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Tả</a:t>
          </a:r>
          <a:r>
            <a:rPr lang="en-US" sz="2800" b="1" kern="1200" cap="none" spc="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 Chi </a:t>
          </a:r>
          <a:r>
            <a:rPr lang="en-US" sz="2800" b="1" kern="1200" cap="none" spc="0" dirty="0" err="1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Tiết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304827" y="3115130"/>
        <a:ext cx="3713741" cy="340315"/>
      </dsp:txXfrm>
    </dsp:sp>
    <dsp:sp modelId="{857997A1-F2C0-4882-B56C-CD02C5869192}">
      <dsp:nvSpPr>
        <dsp:cNvPr id="0" name=""/>
        <dsp:cNvSpPr/>
      </dsp:nvSpPr>
      <dsp:spPr>
        <a:xfrm>
          <a:off x="0" y="3115130"/>
          <a:ext cx="1304827" cy="340315"/>
        </a:xfrm>
        <a:prstGeom prst="round2SameRect">
          <a:avLst>
            <a:gd name="adj1" fmla="val 1667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rPr>
            <a:t>4</a:t>
          </a:r>
          <a:endParaRPr lang="en-US" sz="28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  <a:latin typeface="Dubai Medium" panose="020B0603030403030204" pitchFamily="34" charset="-78"/>
            <a:cs typeface="Dubai Medium" panose="020B0603030403030204" pitchFamily="34" charset="-78"/>
          </a:endParaRPr>
        </a:p>
      </dsp:txBody>
      <dsp:txXfrm>
        <a:off x="16616" y="3131746"/>
        <a:ext cx="1271595" cy="323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8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994417" y="1914991"/>
            <a:ext cx="556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Predicting House Prices</a:t>
            </a:r>
            <a:endParaRPr sz="6000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72D2C-9C24-499C-A4AE-928083A8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16" y="0"/>
            <a:ext cx="6496492" cy="5143500"/>
          </a:xfrm>
          <a:prstGeom prst="rect">
            <a:avLst/>
          </a:prstGeom>
        </p:spPr>
      </p:pic>
      <p:sp>
        <p:nvSpPr>
          <p:cNvPr id="5" name="Google Shape;153;p15">
            <a:extLst>
              <a:ext uri="{FF2B5EF4-FFF2-40B4-BE49-F238E27FC236}">
                <a16:creationId xmlns:a16="http://schemas.microsoft.com/office/drawing/2014/main" id="{E44185F3-4547-45C6-A95C-08AB920A46DD}"/>
              </a:ext>
            </a:extLst>
          </p:cNvPr>
          <p:cNvSpPr txBox="1">
            <a:spLocks/>
          </p:cNvSpPr>
          <p:nvPr/>
        </p:nvSpPr>
        <p:spPr>
          <a:xfrm>
            <a:off x="92645" y="163348"/>
            <a:ext cx="6644727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BLOCKED DIAGRAM</a:t>
            </a:r>
          </a:p>
        </p:txBody>
      </p:sp>
    </p:spTree>
    <p:extLst>
      <p:ext uri="{BB962C8B-B14F-4D97-AF65-F5344CB8AC3E}">
        <p14:creationId xmlns:p14="http://schemas.microsoft.com/office/powerpoint/2010/main" val="3942935061"/>
      </p:ext>
    </p:extLst>
  </p:cSld>
  <p:clrMapOvr>
    <a:masterClrMapping/>
  </p:clrMapOvr>
  <p:transition spd="slow">
    <p:comb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1696" y="105450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" name="Google Shape;225;p21">
            <a:extLst>
              <a:ext uri="{FF2B5EF4-FFF2-40B4-BE49-F238E27FC236}">
                <a16:creationId xmlns:a16="http://schemas.microsoft.com/office/drawing/2014/main" id="{9D1A19E5-75C0-4D8E-BBF0-3632DE0D9750}"/>
              </a:ext>
            </a:extLst>
          </p:cNvPr>
          <p:cNvSpPr txBox="1">
            <a:spLocks/>
          </p:cNvSpPr>
          <p:nvPr/>
        </p:nvSpPr>
        <p:spPr>
          <a:xfrm>
            <a:off x="4452858" y="393041"/>
            <a:ext cx="5097112" cy="78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6000" dirty="0">
                <a:latin typeface="Myanmar Text" panose="020B0502040204020203" pitchFamily="34" charset="0"/>
                <a:cs typeface="Myanmar Text" panose="020B0502040204020203" pitchFamily="34" charset="0"/>
              </a:rPr>
              <a:t>DATA</a:t>
            </a:r>
            <a:endParaRPr lang="vi-VN" sz="60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grpSp>
        <p:nvGrpSpPr>
          <p:cNvPr id="19" name="Google Shape;229;p21">
            <a:extLst>
              <a:ext uri="{FF2B5EF4-FFF2-40B4-BE49-F238E27FC236}">
                <a16:creationId xmlns:a16="http://schemas.microsoft.com/office/drawing/2014/main" id="{7BE54CF1-1867-45D1-8E40-07D05CD76D0C}"/>
              </a:ext>
            </a:extLst>
          </p:cNvPr>
          <p:cNvGrpSpPr/>
          <p:nvPr/>
        </p:nvGrpSpPr>
        <p:grpSpPr>
          <a:xfrm>
            <a:off x="7839381" y="393150"/>
            <a:ext cx="1432988" cy="1487573"/>
            <a:chOff x="6680825" y="2549350"/>
            <a:chExt cx="1539600" cy="1539600"/>
          </a:xfrm>
        </p:grpSpPr>
        <p:sp>
          <p:nvSpPr>
            <p:cNvPr id="20" name="Google Shape;230;p21">
              <a:extLst>
                <a:ext uri="{FF2B5EF4-FFF2-40B4-BE49-F238E27FC236}">
                  <a16:creationId xmlns:a16="http://schemas.microsoft.com/office/drawing/2014/main" id="{3D078B24-2F45-41A8-96DD-1CFE19B8296E}"/>
                </a:ext>
              </a:extLst>
            </p:cNvPr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1;p21">
              <a:extLst>
                <a:ext uri="{FF2B5EF4-FFF2-40B4-BE49-F238E27FC236}">
                  <a16:creationId xmlns:a16="http://schemas.microsoft.com/office/drawing/2014/main" id="{FD0C3007-CD93-4444-8E62-1DC59EE44FC5}"/>
                </a:ext>
              </a:extLst>
            </p:cNvPr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;p21">
              <a:extLst>
                <a:ext uri="{FF2B5EF4-FFF2-40B4-BE49-F238E27FC236}">
                  <a16:creationId xmlns:a16="http://schemas.microsoft.com/office/drawing/2014/main" id="{696C7DDC-928B-4F65-82FE-27479FBFD3B5}"/>
                </a:ext>
              </a:extLst>
            </p:cNvPr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3;p21">
            <a:extLst>
              <a:ext uri="{FF2B5EF4-FFF2-40B4-BE49-F238E27FC236}">
                <a16:creationId xmlns:a16="http://schemas.microsoft.com/office/drawing/2014/main" id="{E5E0DD5A-C5D0-4FA1-884E-F699B17E111E}"/>
              </a:ext>
            </a:extLst>
          </p:cNvPr>
          <p:cNvSpPr/>
          <p:nvPr/>
        </p:nvSpPr>
        <p:spPr>
          <a:xfrm>
            <a:off x="8283493" y="810109"/>
            <a:ext cx="590843" cy="653318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D3630-3CF4-486B-A70D-7739580F2C48}"/>
              </a:ext>
            </a:extLst>
          </p:cNvPr>
          <p:cNvSpPr/>
          <p:nvPr/>
        </p:nvSpPr>
        <p:spPr>
          <a:xfrm>
            <a:off x="77464" y="152675"/>
            <a:ext cx="15154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Id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MSSubClass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MSZoning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LotFrontage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LotArea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Street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Alley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LotShape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LandContour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Utilities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LotConfig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LandSlope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Neighborhood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Condition1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Condition2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BldgType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HouseStyle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OverallQual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OverallCond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YearBuilt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YearRemodAdd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endParaRPr lang="en-US" b="1" dirty="0">
              <a:solidFill>
                <a:schemeClr val="tx1"/>
              </a:solidFill>
              <a:latin typeface="inheri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85490F-B763-41D8-BB13-F949914BC2F6}"/>
              </a:ext>
            </a:extLst>
          </p:cNvPr>
          <p:cNvSpPr/>
          <p:nvPr/>
        </p:nvSpPr>
        <p:spPr>
          <a:xfrm>
            <a:off x="3106836" y="157742"/>
            <a:ext cx="15154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ExterCond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Foundation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BsmtQual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BsmtCond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BsmtExposure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BsmtFinType1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BsmtFinSF1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BsmtFinType2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BsmtFinSF2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BedroomAbvGr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KitchenAbvGr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KitchenQual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TotRmsAbvGrd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Functional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Fireplaces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FireplaceQu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GarageType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GarageYrBlt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GarageFinish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GarageCars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GarageArea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endParaRPr lang="en-US" b="1" dirty="0">
              <a:solidFill>
                <a:schemeClr val="tx1"/>
              </a:solidFill>
              <a:latin typeface="inheri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C69EE-B5CA-4B4B-AD82-C1C97C3F0E54}"/>
              </a:ext>
            </a:extLst>
          </p:cNvPr>
          <p:cNvSpPr/>
          <p:nvPr/>
        </p:nvSpPr>
        <p:spPr>
          <a:xfrm>
            <a:off x="1606671" y="152675"/>
            <a:ext cx="164907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RoofStyle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RoofMatl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Exterior1st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Exterior2nd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MasVnrType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BsmtUnfSF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TotalBsmtSF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Heating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HeatingQC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CentralAir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Electrical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1stFlrSF</a:t>
            </a: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2ndFlrSF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LowQualFinSF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GrLivArea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BsmtFullBath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BsmtHalfBath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FullBath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HalfBath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MasVnrArea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ExterQual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endParaRPr lang="en-US" b="1" dirty="0">
              <a:solidFill>
                <a:schemeClr val="tx1"/>
              </a:solidFill>
              <a:latin typeface="inheri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DF0B9-ABEE-4A9E-8999-5CFFD54D8B65}"/>
              </a:ext>
            </a:extLst>
          </p:cNvPr>
          <p:cNvSpPr/>
          <p:nvPr/>
        </p:nvSpPr>
        <p:spPr>
          <a:xfrm>
            <a:off x="4586102" y="152675"/>
            <a:ext cx="14268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GarageQual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GarageCond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PavedDrive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WoodDeckSF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OpenPorchSF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EnclosedPorch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3SsnPorch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ScreenPorch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PoolArea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PoolQC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inherit"/>
              </a:rPr>
              <a:t>Fence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MiscFeature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MiscVal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MoSold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YrSold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SaleType</a:t>
            </a:r>
            <a:endParaRPr lang="en-US" b="1" dirty="0">
              <a:solidFill>
                <a:schemeClr val="tx1"/>
              </a:solidFill>
              <a:latin typeface="inherit"/>
            </a:endParaRP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inherit"/>
              </a:rPr>
              <a:t>SaleCondition</a:t>
            </a:r>
            <a:endParaRPr lang="en-US" b="1" dirty="0">
              <a:solidFill>
                <a:schemeClr val="tx1"/>
              </a:solidFill>
              <a:latin typeface="inheri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90147-FE0C-4BA9-83DF-B08A0AADD2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D50CA-62E1-473E-8A93-11A80E4F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50"/>
            <a:ext cx="9144000" cy="35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DE37-0A7D-409C-81C8-C69ACFB44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E6BA65-C6B3-4449-97FF-3ECE55093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6368" cy="31747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12047D-5C7C-4629-A9AE-502C713A7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05"/>
          <a:stretch/>
        </p:blipFill>
        <p:spPr>
          <a:xfrm>
            <a:off x="0" y="3174715"/>
            <a:ext cx="9166368" cy="19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C81EE-3696-459E-8C5B-4A24E92B3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CDA9D-1FB4-4DBE-9305-BBD097D1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600"/>
            <a:ext cx="9144000" cy="40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AF78-4A1B-466A-8DFD-F2AED81C6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FFA52-AC12-43F5-9F0B-E62CA7038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5"/>
          <a:stretch/>
        </p:blipFill>
        <p:spPr>
          <a:xfrm>
            <a:off x="-22368" y="0"/>
            <a:ext cx="9166368" cy="1965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0D1BF-B09B-4740-9ACF-9D3F30DB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68" y="1738495"/>
            <a:ext cx="9144000" cy="34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2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AF78-4A1B-466A-8DFD-F2AED81C6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E4BC-E81B-4AC2-ACDD-C4C344E6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24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EB84C-79AC-444B-A7B0-DB0C5E8BF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0" y="3524036"/>
            <a:ext cx="9144000" cy="17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1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AF78-4A1B-466A-8DFD-F2AED81C6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9D6C6-CD99-4D98-AE17-C712C3BA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0"/>
            <a:ext cx="9144000" cy="1737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821ED-6AA5-408E-8A24-46380C1D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0137"/>
            <a:ext cx="9144000" cy="33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1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4AF78-4A1B-466A-8DFD-F2AED81C61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9BF4B-34E9-4656-BE8E-0807DC5C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255181" y="0"/>
            <a:ext cx="5220300" cy="1179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CODE</a:t>
            </a:r>
            <a:endParaRPr sz="40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Káº¿t quáº£ hÃ¬nh áº£nh cho predict price house">
            <a:extLst>
              <a:ext uri="{FF2B5EF4-FFF2-40B4-BE49-F238E27FC236}">
                <a16:creationId xmlns:a16="http://schemas.microsoft.com/office/drawing/2014/main" id="{02B2F821-B337-47CB-BB0D-C3D03ABB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5" y="1004982"/>
            <a:ext cx="5845181" cy="31868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921577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Planning</a:t>
            </a:r>
            <a:endParaRPr sz="4800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8E9A08-E904-4437-8136-6D523B3D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8" y="1658205"/>
            <a:ext cx="4940392" cy="1995257"/>
          </a:xfrm>
          <a:prstGeom prst="rect">
            <a:avLst/>
          </a:prstGeom>
        </p:spPr>
      </p:pic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92F9724C-6A3C-4BC4-B553-F3DCD72035C4}"/>
              </a:ext>
            </a:extLst>
          </p:cNvPr>
          <p:cNvSpPr txBox="1">
            <a:spLocks/>
          </p:cNvSpPr>
          <p:nvPr/>
        </p:nvSpPr>
        <p:spPr>
          <a:xfrm>
            <a:off x="1154294" y="3511072"/>
            <a:ext cx="626297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164CE-C868-4DED-8EF5-A738E311C03C}"/>
              </a:ext>
            </a:extLst>
          </p:cNvPr>
          <p:cNvSpPr/>
          <p:nvPr/>
        </p:nvSpPr>
        <p:spPr>
          <a:xfrm>
            <a:off x="1911591" y="1879387"/>
            <a:ext cx="4708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RESULT</a:t>
            </a:r>
          </a:p>
        </p:txBody>
      </p:sp>
      <p:sp>
        <p:nvSpPr>
          <p:cNvPr id="5" name="Google Shape;153;p15">
            <a:extLst>
              <a:ext uri="{FF2B5EF4-FFF2-40B4-BE49-F238E27FC236}">
                <a16:creationId xmlns:a16="http://schemas.microsoft.com/office/drawing/2014/main" id="{53F5E336-3874-4C0D-86B5-EC63A47C79A9}"/>
              </a:ext>
            </a:extLst>
          </p:cNvPr>
          <p:cNvSpPr txBox="1">
            <a:spLocks/>
          </p:cNvSpPr>
          <p:nvPr/>
        </p:nvSpPr>
        <p:spPr>
          <a:xfrm>
            <a:off x="4265790" y="3014690"/>
            <a:ext cx="6644727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DISPLAY DIAGRAM</a:t>
            </a:r>
          </a:p>
        </p:txBody>
      </p:sp>
      <p:sp>
        <p:nvSpPr>
          <p:cNvPr id="7" name="Google Shape;153;p15">
            <a:extLst>
              <a:ext uri="{FF2B5EF4-FFF2-40B4-BE49-F238E27FC236}">
                <a16:creationId xmlns:a16="http://schemas.microsoft.com/office/drawing/2014/main" id="{C366B66D-1982-44AD-A6C5-4B35A9416766}"/>
              </a:ext>
            </a:extLst>
          </p:cNvPr>
          <p:cNvSpPr txBox="1">
            <a:spLocks/>
          </p:cNvSpPr>
          <p:nvPr/>
        </p:nvSpPr>
        <p:spPr>
          <a:xfrm>
            <a:off x="515381" y="1203799"/>
            <a:ext cx="4708399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HOUSE’S PRICE PREDICT</a:t>
            </a:r>
          </a:p>
        </p:txBody>
      </p:sp>
    </p:spTree>
    <p:extLst>
      <p:ext uri="{BB962C8B-B14F-4D97-AF65-F5344CB8AC3E}">
        <p14:creationId xmlns:p14="http://schemas.microsoft.com/office/powerpoint/2010/main" val="25540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E3D7-EA63-41C9-825D-12DF5FD4E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910F8-18F2-4082-A349-9FECD6A8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4612" cy="50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E3D7-EA63-41C9-825D-12DF5FD4E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CBA26-B3B0-4176-9FA5-882174761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" r="11941" b="5759"/>
          <a:stretch/>
        </p:blipFill>
        <p:spPr>
          <a:xfrm>
            <a:off x="4232953" y="302397"/>
            <a:ext cx="4911047" cy="441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6900-8BEB-4611-8E06-3C206940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6" t="12784" r="13524" b="4120"/>
          <a:stretch/>
        </p:blipFill>
        <p:spPr>
          <a:xfrm>
            <a:off x="0" y="308222"/>
            <a:ext cx="4089114" cy="441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88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E3D7-EA63-41C9-825D-12DF5FD4E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68748-A447-4789-9DE8-EDAA2CA1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4" y="100973"/>
            <a:ext cx="3154166" cy="494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55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543173" y="2688583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724FFC-8F58-4A0D-8AE8-33399742EBFB}"/>
              </a:ext>
            </a:extLst>
          </p:cNvPr>
          <p:cNvSpPr/>
          <p:nvPr/>
        </p:nvSpPr>
        <p:spPr>
          <a:xfrm>
            <a:off x="3010772" y="1488254"/>
            <a:ext cx="36728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20B0604020202020204" charset="0"/>
                <a:cs typeface="Poppins" panose="020B0604020202020204" charset="0"/>
              </a:rPr>
              <a:t>CAO NGUYỄN VŨ TOÀN</a:t>
            </a:r>
          </a:p>
          <a:p>
            <a:pPr algn="ctr"/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20B0604020202020204" charset="0"/>
                <a:cs typeface="Poppins" panose="020B0604020202020204" charset="0"/>
              </a:rPr>
              <a:t>PHẠM THU THẢO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 panose="020B0604020202020204" charset="0"/>
                <a:cs typeface="Poppins" panose="020B0604020202020204" charset="0"/>
              </a:rPr>
              <a:t>NGUYỄN THỊ PHI VÂN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78E2A-E706-42EC-AB2A-CA220046B6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7EC0F-E7BC-43EB-BA21-3BF7544D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55181" y="432478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230C24A-627B-4C02-AB6D-BBD3DBB2E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35510"/>
              </p:ext>
            </p:extLst>
          </p:nvPr>
        </p:nvGraphicFramePr>
        <p:xfrm>
          <a:off x="1988287" y="1254643"/>
          <a:ext cx="5018569" cy="345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5816009" y="406329"/>
            <a:ext cx="39001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Mục</a:t>
            </a:r>
            <a:r>
              <a:rPr lang="en-US" sz="60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60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Tiêu</a:t>
            </a:r>
            <a:endParaRPr sz="6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497033" y="228556"/>
            <a:ext cx="3494442" cy="166928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9309D-1298-4592-96D5-354517670A23}"/>
              </a:ext>
            </a:extLst>
          </p:cNvPr>
          <p:cNvSpPr/>
          <p:nvPr/>
        </p:nvSpPr>
        <p:spPr>
          <a:xfrm>
            <a:off x="423022" y="1506373"/>
            <a:ext cx="48621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 đến cho người dùng một công cụ báo giá gần thực tế nhất, đáng tin cậy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A2841-AB3D-48A8-827C-060F7CB45C4B}"/>
              </a:ext>
            </a:extLst>
          </p:cNvPr>
          <p:cNvSpPr/>
          <p:nvPr/>
        </p:nvSpPr>
        <p:spPr>
          <a:xfrm>
            <a:off x="423046" y="3721508"/>
            <a:ext cx="70099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 liệu cho việc dự đoán phải tinh gọn, không quá phức tạp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bất kỳ ngôi nhà cũng đáp ứng đầy đủ những yêu cầu cho việc dự đoán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FFCA3-8E16-42C5-8771-35BC4516C0B1}"/>
              </a:ext>
            </a:extLst>
          </p:cNvPr>
          <p:cNvSpPr/>
          <p:nvPr/>
        </p:nvSpPr>
        <p:spPr>
          <a:xfrm>
            <a:off x="423022" y="3245664"/>
            <a:ext cx="67162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Đáp ứng được nhu cầu phát triền đối với dữ liệu toàn cầu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3276-AA5E-49A6-9CAB-7AEBCFA9406D}"/>
              </a:ext>
            </a:extLst>
          </p:cNvPr>
          <p:cNvSpPr/>
          <p:nvPr/>
        </p:nvSpPr>
        <p:spPr>
          <a:xfrm>
            <a:off x="423022" y="2311930"/>
            <a:ext cx="59859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Mang ứng dụng phổ biến đến người quan tâm đến mua bán nhà nói riêng và bất động sản nói chung.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531522" y="1501856"/>
            <a:ext cx="6496493" cy="106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Thuật</a:t>
            </a:r>
            <a:r>
              <a:rPr lang="en-US" sz="5000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5000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toán</a:t>
            </a:r>
            <a:r>
              <a:rPr lang="en-US" sz="5000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5000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áp</a:t>
            </a:r>
            <a:r>
              <a:rPr lang="en-US" sz="5000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5000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dụng</a:t>
            </a:r>
            <a:endParaRPr lang="en-US" sz="5000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63BBC-517F-48F5-9C2C-893C49FDD732}"/>
              </a:ext>
            </a:extLst>
          </p:cNvPr>
          <p:cNvSpPr txBox="1">
            <a:spLocks/>
          </p:cNvSpPr>
          <p:nvPr/>
        </p:nvSpPr>
        <p:spPr>
          <a:xfrm>
            <a:off x="2113881" y="2369730"/>
            <a:ext cx="4916237" cy="174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sz="3200" dirty="0"/>
              <a:t>Linear regression</a:t>
            </a:r>
          </a:p>
          <a:p>
            <a:pPr marL="0" indent="0"/>
            <a:r>
              <a:rPr lang="en-US" sz="3200" dirty="0"/>
              <a:t>  K-nearest neighbor</a:t>
            </a:r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6836188" y="74132"/>
            <a:ext cx="1030721" cy="958698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50485" y="261919"/>
            <a:ext cx="782781" cy="837812"/>
            <a:chOff x="576250" y="4319402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2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6471578" y="373203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8615886" y="617245"/>
            <a:ext cx="310189" cy="31346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8085375" y="42896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7593730" y="1164033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" name="Google Shape;175;p17">
            <a:extLst>
              <a:ext uri="{FF2B5EF4-FFF2-40B4-BE49-F238E27FC236}">
                <a16:creationId xmlns:a16="http://schemas.microsoft.com/office/drawing/2014/main" id="{570107B5-AEAC-43E8-9D8C-5D01A4885B4E}"/>
              </a:ext>
            </a:extLst>
          </p:cNvPr>
          <p:cNvSpPr txBox="1">
            <a:spLocks/>
          </p:cNvSpPr>
          <p:nvPr/>
        </p:nvSpPr>
        <p:spPr>
          <a:xfrm>
            <a:off x="152525" y="284813"/>
            <a:ext cx="7497011" cy="1061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4400" b="1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Thư</a:t>
            </a:r>
            <a:r>
              <a:rPr lang="en-US" sz="4400" b="1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4400" b="1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Viện</a:t>
            </a:r>
            <a:r>
              <a:rPr lang="en-US" sz="4400" b="1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– Tool </a:t>
            </a:r>
            <a:r>
              <a:rPr lang="en-US" sz="4400" b="1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Hỗ</a:t>
            </a:r>
            <a:r>
              <a:rPr lang="en-US" sz="4400" b="1" dirty="0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sz="4400" b="1" dirty="0" err="1">
                <a:ln w="10160"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Trợ</a:t>
            </a:r>
            <a:endParaRPr lang="en-US" sz="4400" b="1" dirty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26" name="Picture 2" descr="Káº¿t quáº£ hÃ¬nh áº£nh cho python  numpy">
            <a:extLst>
              <a:ext uri="{FF2B5EF4-FFF2-40B4-BE49-F238E27FC236}">
                <a16:creationId xmlns:a16="http://schemas.microsoft.com/office/drawing/2014/main" id="{19AF71EE-8872-4F51-A089-D6DEC6A3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57" y="1455124"/>
            <a:ext cx="2820950" cy="11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matplotlib">
            <a:extLst>
              <a:ext uri="{FF2B5EF4-FFF2-40B4-BE49-F238E27FC236}">
                <a16:creationId xmlns:a16="http://schemas.microsoft.com/office/drawing/2014/main" id="{848511D6-D4DC-4D37-A519-FAB7944D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81" y="1614995"/>
            <a:ext cx="3016199" cy="7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Ã¬nh áº£nh cÃ³ liÃªn quan">
            <a:extLst>
              <a:ext uri="{FF2B5EF4-FFF2-40B4-BE49-F238E27FC236}">
                <a16:creationId xmlns:a16="http://schemas.microsoft.com/office/drawing/2014/main" id="{1D447EFF-CD4B-4342-8AD0-F06A96E2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15" y="2372337"/>
            <a:ext cx="2304125" cy="186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Ã¬nh áº£nh cÃ³ liÃªn quan">
            <a:extLst>
              <a:ext uri="{FF2B5EF4-FFF2-40B4-BE49-F238E27FC236}">
                <a16:creationId xmlns:a16="http://schemas.microsoft.com/office/drawing/2014/main" id="{7A595BD2-EA06-417A-9679-26AF045C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05" y="4302868"/>
            <a:ext cx="2304125" cy="55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áº¿t quáº£ hÃ¬nh áº£nh cho sklearn">
            <a:extLst>
              <a:ext uri="{FF2B5EF4-FFF2-40B4-BE49-F238E27FC236}">
                <a16:creationId xmlns:a16="http://schemas.microsoft.com/office/drawing/2014/main" id="{04B6870F-373F-402C-BEDF-3B5B2481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09" y="2721684"/>
            <a:ext cx="2162921" cy="11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Káº¿t quáº£ hÃ¬nh áº£nh cho scipy">
            <a:extLst>
              <a:ext uri="{FF2B5EF4-FFF2-40B4-BE49-F238E27FC236}">
                <a16:creationId xmlns:a16="http://schemas.microsoft.com/office/drawing/2014/main" id="{41830C87-1D00-4F71-BE95-5AFD86C4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98" y="4148162"/>
            <a:ext cx="2155876" cy="85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164CE-C868-4DED-8EF5-A738E311C03C}"/>
              </a:ext>
            </a:extLst>
          </p:cNvPr>
          <p:cNvSpPr/>
          <p:nvPr/>
        </p:nvSpPr>
        <p:spPr>
          <a:xfrm>
            <a:off x="627321" y="1786920"/>
            <a:ext cx="47083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MODEL</a:t>
            </a:r>
          </a:p>
        </p:txBody>
      </p:sp>
      <p:sp>
        <p:nvSpPr>
          <p:cNvPr id="5" name="Google Shape;153;p15">
            <a:extLst>
              <a:ext uri="{FF2B5EF4-FFF2-40B4-BE49-F238E27FC236}">
                <a16:creationId xmlns:a16="http://schemas.microsoft.com/office/drawing/2014/main" id="{53F5E336-3874-4C0D-86B5-EC63A47C79A9}"/>
              </a:ext>
            </a:extLst>
          </p:cNvPr>
          <p:cNvSpPr txBox="1">
            <a:spLocks/>
          </p:cNvSpPr>
          <p:nvPr/>
        </p:nvSpPr>
        <p:spPr>
          <a:xfrm>
            <a:off x="1673114" y="2894074"/>
            <a:ext cx="6644727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FLOWCHART DIAGRAMC</a:t>
            </a:r>
          </a:p>
        </p:txBody>
      </p:sp>
      <p:sp>
        <p:nvSpPr>
          <p:cNvPr id="7" name="Google Shape;153;p15">
            <a:extLst>
              <a:ext uri="{FF2B5EF4-FFF2-40B4-BE49-F238E27FC236}">
                <a16:creationId xmlns:a16="http://schemas.microsoft.com/office/drawing/2014/main" id="{C366B66D-1982-44AD-A6C5-4B35A9416766}"/>
              </a:ext>
            </a:extLst>
          </p:cNvPr>
          <p:cNvSpPr txBox="1">
            <a:spLocks/>
          </p:cNvSpPr>
          <p:nvPr/>
        </p:nvSpPr>
        <p:spPr>
          <a:xfrm>
            <a:off x="659219" y="1142154"/>
            <a:ext cx="3643165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.VnHelvetInsH" panose="020B7200000000000000" pitchFamily="34" charset="0"/>
                <a:cs typeface="Myanmar Text" panose="020B0502040204020203" pitchFamily="34" charset="0"/>
              </a:rPr>
              <a:t>BLOCKED DIAGRAMC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54DCC-83B0-4336-BA3D-E347807E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84"/>
            <a:ext cx="5677786" cy="5076316"/>
          </a:xfrm>
          <a:prstGeom prst="rect">
            <a:avLst/>
          </a:prstGeom>
        </p:spPr>
      </p:pic>
      <p:sp>
        <p:nvSpPr>
          <p:cNvPr id="8" name="Google Shape;153;p15">
            <a:extLst>
              <a:ext uri="{FF2B5EF4-FFF2-40B4-BE49-F238E27FC236}">
                <a16:creationId xmlns:a16="http://schemas.microsoft.com/office/drawing/2014/main" id="{D0EF0BED-1565-4DD6-8425-2EA898D52FAB}"/>
              </a:ext>
            </a:extLst>
          </p:cNvPr>
          <p:cNvSpPr txBox="1">
            <a:spLocks/>
          </p:cNvSpPr>
          <p:nvPr/>
        </p:nvSpPr>
        <p:spPr>
          <a:xfrm>
            <a:off x="2038404" y="131450"/>
            <a:ext cx="6644727" cy="92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DIAGRAM</a:t>
            </a: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268</Words>
  <Application>Microsoft Office PowerPoint</Application>
  <PresentationFormat>On-screen Show (16:9)</PresentationFormat>
  <Paragraphs>138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Poppins</vt:lpstr>
      <vt:lpstr>Myanmar Text</vt:lpstr>
      <vt:lpstr>Arial</vt:lpstr>
      <vt:lpstr>Times New Roman</vt:lpstr>
      <vt:lpstr>Dubai Medium</vt:lpstr>
      <vt:lpstr>Poppins Light</vt:lpstr>
      <vt:lpstr>inherit</vt:lpstr>
      <vt:lpstr>.VnHelvetInsH</vt:lpstr>
      <vt:lpstr>Cymbeline template</vt:lpstr>
      <vt:lpstr>Predicting House Prices</vt:lpstr>
      <vt:lpstr>Planning</vt:lpstr>
      <vt:lpstr>PowerPoint Presentation</vt:lpstr>
      <vt:lpstr>CONTENT</vt:lpstr>
      <vt:lpstr>Mục Tiêu</vt:lpstr>
      <vt:lpstr>Thuật toán áp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</dc:title>
  <dc:creator>IMAX</dc:creator>
  <cp:lastModifiedBy>van phi</cp:lastModifiedBy>
  <cp:revision>25</cp:revision>
  <dcterms:modified xsi:type="dcterms:W3CDTF">2018-12-02T17:07:14Z</dcterms:modified>
</cp:coreProperties>
</file>