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61" r:id="rId3"/>
    <p:sldId id="283" r:id="rId4"/>
    <p:sldId id="257" r:id="rId5"/>
    <p:sldId id="258" r:id="rId6"/>
    <p:sldId id="259" r:id="rId7"/>
    <p:sldId id="262" r:id="rId8"/>
    <p:sldId id="263" r:id="rId9"/>
    <p:sldId id="266" r:id="rId10"/>
    <p:sldId id="260" r:id="rId11"/>
    <p:sldId id="284" r:id="rId12"/>
    <p:sldId id="264" r:id="rId13"/>
    <p:sldId id="265" r:id="rId14"/>
    <p:sldId id="268" r:id="rId15"/>
    <p:sldId id="269" r:id="rId16"/>
  </p:sldIdLst>
  <p:sldSz cx="9144000" cy="5143500" type="screen16x9"/>
  <p:notesSz cx="6858000" cy="9144000"/>
  <p:embeddedFontLst>
    <p:embeddedFont>
      <p:font typeface=".VnHelvetInsH" panose="020B7200000000000000" pitchFamily="34" charset="0"/>
      <p:regular r:id="rId18"/>
    </p:embeddedFont>
    <p:embeddedFont>
      <p:font typeface="Myanmar Text" panose="020B0502040204020203" pitchFamily="34" charset="0"/>
      <p:regular r:id="rId19"/>
      <p:bold r:id="rId20"/>
    </p:embeddedFont>
    <p:embeddedFont>
      <p:font typeface="Poppins" panose="020B0604020202020204" charset="0"/>
      <p:regular r:id="rId21"/>
      <p:bold r:id="rId22"/>
      <p:italic r:id="rId23"/>
      <p:boldItalic r:id="rId24"/>
    </p:embeddedFont>
    <p:embeddedFont>
      <p:font typeface="Poppins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BEF349-DA93-49B3-835E-C8364FF25E02}">
  <a:tblStyle styleId="{EDBEF349-DA93-49B3-835E-C8364FF25E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 phi" userId="24535261c4a2adeb" providerId="LiveId" clId="{0A462F37-CD69-4143-B3AD-CFD9F62AB449}"/>
    <pc:docChg chg="undo custSel addSld delSld modSld sldOrd">
      <pc:chgData name="van phi" userId="24535261c4a2adeb" providerId="LiveId" clId="{0A462F37-CD69-4143-B3AD-CFD9F62AB449}" dt="2018-10-22T16:21:28.013" v="698" actId="2696"/>
      <pc:docMkLst>
        <pc:docMk/>
      </pc:docMkLst>
      <pc:sldChg chg="addSp modSp">
        <pc:chgData name="van phi" userId="24535261c4a2adeb" providerId="LiveId" clId="{0A462F37-CD69-4143-B3AD-CFD9F62AB449}" dt="2018-10-22T14:27:48.909" v="257"/>
        <pc:sldMkLst>
          <pc:docMk/>
          <pc:sldMk cId="0" sldId="257"/>
        </pc:sldMkLst>
        <pc:spChg chg="mod">
          <ac:chgData name="van phi" userId="24535261c4a2adeb" providerId="LiveId" clId="{0A462F37-CD69-4143-B3AD-CFD9F62AB449}" dt="2018-10-22T14:27:48.909" v="257"/>
          <ac:spMkLst>
            <pc:docMk/>
            <pc:sldMk cId="0" sldId="257"/>
            <ac:spMk id="153" creationId="{00000000-0000-0000-0000-000000000000}"/>
          </ac:spMkLst>
        </pc:spChg>
        <pc:graphicFrameChg chg="add mod">
          <ac:chgData name="van phi" userId="24535261c4a2adeb" providerId="LiveId" clId="{0A462F37-CD69-4143-B3AD-CFD9F62AB449}" dt="2018-10-22T13:29:23.824" v="71" actId="20577"/>
          <ac:graphicFrameMkLst>
            <pc:docMk/>
            <pc:sldMk cId="0" sldId="257"/>
            <ac:graphicFrameMk id="18" creationId="{4230C24A-627B-4C02-AB6D-BBD3DBB2E190}"/>
          </ac:graphicFrameMkLst>
        </pc:graphicFrameChg>
      </pc:sldChg>
      <pc:sldChg chg="modSp">
        <pc:chgData name="van phi" userId="24535261c4a2adeb" providerId="LiveId" clId="{0A462F37-CD69-4143-B3AD-CFD9F62AB449}" dt="2018-10-22T13:28:52.756" v="70" actId="20577"/>
        <pc:sldMkLst>
          <pc:docMk/>
          <pc:sldMk cId="0" sldId="258"/>
        </pc:sldMkLst>
        <pc:spChg chg="mod">
          <ac:chgData name="van phi" userId="24535261c4a2adeb" providerId="LiveId" clId="{0A462F37-CD69-4143-B3AD-CFD9F62AB449}" dt="2018-10-22T13:26:31.416" v="40" actId="1076"/>
          <ac:spMkLst>
            <pc:docMk/>
            <pc:sldMk cId="0" sldId="258"/>
            <ac:spMk id="167" creationId="{00000000-0000-0000-0000-000000000000}"/>
          </ac:spMkLst>
        </pc:spChg>
        <pc:spChg chg="mod">
          <ac:chgData name="van phi" userId="24535261c4a2adeb" providerId="LiveId" clId="{0A462F37-CD69-4143-B3AD-CFD9F62AB449}" dt="2018-10-22T13:28:52.756" v="70" actId="20577"/>
          <ac:spMkLst>
            <pc:docMk/>
            <pc:sldMk cId="0" sldId="258"/>
            <ac:spMk id="168" creationId="{00000000-0000-0000-0000-000000000000}"/>
          </ac:spMkLst>
        </pc:spChg>
        <pc:spChg chg="mod">
          <ac:chgData name="van phi" userId="24535261c4a2adeb" providerId="LiveId" clId="{0A462F37-CD69-4143-B3AD-CFD9F62AB449}" dt="2018-10-22T13:28:01.637" v="54" actId="1076"/>
          <ac:spMkLst>
            <pc:docMk/>
            <pc:sldMk cId="0" sldId="258"/>
            <ac:spMk id="170" creationId="{00000000-0000-0000-0000-000000000000}"/>
          </ac:spMkLst>
        </pc:spChg>
      </pc:sldChg>
      <pc:sldChg chg="addSp delSp modSp">
        <pc:chgData name="van phi" userId="24535261c4a2adeb" providerId="LiveId" clId="{0A462F37-CD69-4143-B3AD-CFD9F62AB449}" dt="2018-10-22T13:30:55.035" v="101" actId="1076"/>
        <pc:sldMkLst>
          <pc:docMk/>
          <pc:sldMk cId="0" sldId="259"/>
        </pc:sldMkLst>
        <pc:spChg chg="add del mod">
          <ac:chgData name="van phi" userId="24535261c4a2adeb" providerId="LiveId" clId="{0A462F37-CD69-4143-B3AD-CFD9F62AB449}" dt="2018-10-22T13:29:59.491" v="91" actId="478"/>
          <ac:spMkLst>
            <pc:docMk/>
            <pc:sldMk cId="0" sldId="259"/>
            <ac:spMk id="3" creationId="{72C2B4AD-1080-40CB-95E1-2025775DF3B7}"/>
          </ac:spMkLst>
        </pc:spChg>
        <pc:spChg chg="add mod">
          <ac:chgData name="van phi" userId="24535261c4a2adeb" providerId="LiveId" clId="{0A462F37-CD69-4143-B3AD-CFD9F62AB449}" dt="2018-10-22T13:30:48.236" v="100" actId="1076"/>
          <ac:spMkLst>
            <pc:docMk/>
            <pc:sldMk cId="0" sldId="259"/>
            <ac:spMk id="4" creationId="{51E39947-3910-49F6-822E-FEF7CCBFF365}"/>
          </ac:spMkLst>
        </pc:spChg>
        <pc:spChg chg="mod">
          <ac:chgData name="van phi" userId="24535261c4a2adeb" providerId="LiveId" clId="{0A462F37-CD69-4143-B3AD-CFD9F62AB449}" dt="2018-10-22T13:30:55.035" v="101" actId="1076"/>
          <ac:spMkLst>
            <pc:docMk/>
            <pc:sldMk cId="0" sldId="259"/>
            <ac:spMk id="175" creationId="{00000000-0000-0000-0000-000000000000}"/>
          </ac:spMkLst>
        </pc:spChg>
        <pc:spChg chg="del">
          <ac:chgData name="van phi" userId="24535261c4a2adeb" providerId="LiveId" clId="{0A462F37-CD69-4143-B3AD-CFD9F62AB449}" dt="2018-10-22T13:29:56.590" v="90" actId="478"/>
          <ac:spMkLst>
            <pc:docMk/>
            <pc:sldMk cId="0" sldId="259"/>
            <ac:spMk id="176" creationId="{00000000-0000-0000-0000-000000000000}"/>
          </ac:spMkLst>
        </pc:spChg>
      </pc:sldChg>
      <pc:sldChg chg="addSp delSp modSp">
        <pc:chgData name="van phi" userId="24535261c4a2adeb" providerId="LiveId" clId="{0A462F37-CD69-4143-B3AD-CFD9F62AB449}" dt="2018-10-22T15:18:07.574" v="499" actId="1076"/>
        <pc:sldMkLst>
          <pc:docMk/>
          <pc:sldMk cId="0" sldId="260"/>
        </pc:sldMkLst>
        <pc:spChg chg="add del mod">
          <ac:chgData name="van phi" userId="24535261c4a2adeb" providerId="LiveId" clId="{0A462F37-CD69-4143-B3AD-CFD9F62AB449}" dt="2018-10-22T15:15:32.699" v="447" actId="478"/>
          <ac:spMkLst>
            <pc:docMk/>
            <pc:sldMk cId="0" sldId="260"/>
            <ac:spMk id="3" creationId="{1E40C660-BFE9-4E2A-8989-F820B1F0B708}"/>
          </ac:spMkLst>
        </pc:spChg>
        <pc:spChg chg="add mod">
          <ac:chgData name="van phi" userId="24535261c4a2adeb" providerId="LiveId" clId="{0A462F37-CD69-4143-B3AD-CFD9F62AB449}" dt="2018-10-22T15:18:07.574" v="499" actId="1076"/>
          <ac:spMkLst>
            <pc:docMk/>
            <pc:sldMk cId="0" sldId="260"/>
            <ac:spMk id="8" creationId="{D0EF0BED-1565-4DD6-8425-2EA898D52FAB}"/>
          </ac:spMkLst>
        </pc:spChg>
        <pc:spChg chg="del">
          <ac:chgData name="van phi" userId="24535261c4a2adeb" providerId="LiveId" clId="{0A462F37-CD69-4143-B3AD-CFD9F62AB449}" dt="2018-10-22T15:15:30.414" v="446" actId="478"/>
          <ac:spMkLst>
            <pc:docMk/>
            <pc:sldMk cId="0" sldId="260"/>
            <ac:spMk id="182" creationId="{00000000-0000-0000-0000-000000000000}"/>
          </ac:spMkLst>
        </pc:spChg>
        <pc:picChg chg="add mod">
          <ac:chgData name="van phi" userId="24535261c4a2adeb" providerId="LiveId" clId="{0A462F37-CD69-4143-B3AD-CFD9F62AB449}" dt="2018-10-22T15:17:52.622" v="495" actId="14100"/>
          <ac:picMkLst>
            <pc:docMk/>
            <pc:sldMk cId="0" sldId="260"/>
            <ac:picMk id="5" creationId="{D9754DCC-83B0-4336-BA3D-E347807E9A85}"/>
          </ac:picMkLst>
        </pc:picChg>
      </pc:sldChg>
      <pc:sldChg chg="addSp delSp modSp ord">
        <pc:chgData name="van phi" userId="24535261c4a2adeb" providerId="LiveId" clId="{0A462F37-CD69-4143-B3AD-CFD9F62AB449}" dt="2018-10-22T14:24:18.477" v="199" actId="1036"/>
        <pc:sldMkLst>
          <pc:docMk/>
          <pc:sldMk cId="0" sldId="262"/>
        </pc:sldMkLst>
        <pc:spChg chg="add mod">
          <ac:chgData name="van phi" userId="24535261c4a2adeb" providerId="LiveId" clId="{0A462F37-CD69-4143-B3AD-CFD9F62AB449}" dt="2018-10-22T14:23:38.630" v="193" actId="1076"/>
          <ac:spMkLst>
            <pc:docMk/>
            <pc:sldMk cId="0" sldId="262"/>
            <ac:spMk id="18" creationId="{DFF4C68C-39A1-4D1E-99A0-B4A4458C4A5A}"/>
          </ac:spMkLst>
        </pc:spChg>
        <pc:spChg chg="add mod">
          <ac:chgData name="van phi" userId="24535261c4a2adeb" providerId="LiveId" clId="{0A462F37-CD69-4143-B3AD-CFD9F62AB449}" dt="2018-10-22T14:23:38.630" v="193" actId="1076"/>
          <ac:spMkLst>
            <pc:docMk/>
            <pc:sldMk cId="0" sldId="262"/>
            <ac:spMk id="19" creationId="{7B68BC0D-795D-4231-A069-4A6A977FB1BB}"/>
          </ac:spMkLst>
        </pc:spChg>
        <pc:spChg chg="add mod">
          <ac:chgData name="van phi" userId="24535261c4a2adeb" providerId="LiveId" clId="{0A462F37-CD69-4143-B3AD-CFD9F62AB449}" dt="2018-10-22T14:23:38.630" v="193" actId="1076"/>
          <ac:spMkLst>
            <pc:docMk/>
            <pc:sldMk cId="0" sldId="262"/>
            <ac:spMk id="20" creationId="{8ED62033-742E-441B-89EB-D6E4B1B9E845}"/>
          </ac:spMkLst>
        </pc:spChg>
        <pc:spChg chg="add mod">
          <ac:chgData name="van phi" userId="24535261c4a2adeb" providerId="LiveId" clId="{0A462F37-CD69-4143-B3AD-CFD9F62AB449}" dt="2018-10-22T14:23:38.630" v="193" actId="1076"/>
          <ac:spMkLst>
            <pc:docMk/>
            <pc:sldMk cId="0" sldId="262"/>
            <ac:spMk id="21" creationId="{07CA110A-CF09-4362-88A8-A116A6803661}"/>
          </ac:spMkLst>
        </pc:spChg>
        <pc:spChg chg="mod">
          <ac:chgData name="van phi" userId="24535261c4a2adeb" providerId="LiveId" clId="{0A462F37-CD69-4143-B3AD-CFD9F62AB449}" dt="2018-10-22T14:24:18.477" v="199" actId="1036"/>
          <ac:spMkLst>
            <pc:docMk/>
            <pc:sldMk cId="0" sldId="262"/>
            <ac:spMk id="205" creationId="{00000000-0000-0000-0000-000000000000}"/>
          </ac:spMkLst>
        </pc:spChg>
        <pc:spChg chg="del">
          <ac:chgData name="van phi" userId="24535261c4a2adeb" providerId="LiveId" clId="{0A462F37-CD69-4143-B3AD-CFD9F62AB449}" dt="2018-10-22T13:32:07.412" v="121" actId="478"/>
          <ac:spMkLst>
            <pc:docMk/>
            <pc:sldMk cId="0" sldId="262"/>
            <ac:spMk id="206" creationId="{00000000-0000-0000-0000-000000000000}"/>
          </ac:spMkLst>
        </pc:spChg>
        <pc:spChg chg="mod">
          <ac:chgData name="van phi" userId="24535261c4a2adeb" providerId="LiveId" clId="{0A462F37-CD69-4143-B3AD-CFD9F62AB449}" dt="2018-10-22T14:24:18.477" v="199" actId="1036"/>
          <ac:spMkLst>
            <pc:docMk/>
            <pc:sldMk cId="0" sldId="262"/>
            <ac:spMk id="215" creationId="{00000000-0000-0000-0000-000000000000}"/>
          </ac:spMkLst>
        </pc:spChg>
        <pc:spChg chg="mod">
          <ac:chgData name="van phi" userId="24535261c4a2adeb" providerId="LiveId" clId="{0A462F37-CD69-4143-B3AD-CFD9F62AB449}" dt="2018-10-22T14:24:18.477" v="199" actId="1036"/>
          <ac:spMkLst>
            <pc:docMk/>
            <pc:sldMk cId="0" sldId="262"/>
            <ac:spMk id="216" creationId="{00000000-0000-0000-0000-000000000000}"/>
          </ac:spMkLst>
        </pc:spChg>
        <pc:spChg chg="mod">
          <ac:chgData name="van phi" userId="24535261c4a2adeb" providerId="LiveId" clId="{0A462F37-CD69-4143-B3AD-CFD9F62AB449}" dt="2018-10-22T14:24:18.477" v="199" actId="1036"/>
          <ac:spMkLst>
            <pc:docMk/>
            <pc:sldMk cId="0" sldId="262"/>
            <ac:spMk id="217" creationId="{00000000-0000-0000-0000-000000000000}"/>
          </ac:spMkLst>
        </pc:spChg>
        <pc:spChg chg="mod">
          <ac:chgData name="van phi" userId="24535261c4a2adeb" providerId="LiveId" clId="{0A462F37-CD69-4143-B3AD-CFD9F62AB449}" dt="2018-10-22T14:24:18.477" v="199" actId="1036"/>
          <ac:spMkLst>
            <pc:docMk/>
            <pc:sldMk cId="0" sldId="262"/>
            <ac:spMk id="218" creationId="{00000000-0000-0000-0000-000000000000}"/>
          </ac:spMkLst>
        </pc:spChg>
        <pc:spChg chg="mod">
          <ac:chgData name="van phi" userId="24535261c4a2adeb" providerId="LiveId" clId="{0A462F37-CD69-4143-B3AD-CFD9F62AB449}" dt="2018-10-22T14:23:18.663" v="191" actId="1035"/>
          <ac:spMkLst>
            <pc:docMk/>
            <pc:sldMk cId="0" sldId="262"/>
            <ac:spMk id="219" creationId="{00000000-0000-0000-0000-000000000000}"/>
          </ac:spMkLst>
        </pc:spChg>
        <pc:grpChg chg="mod">
          <ac:chgData name="van phi" userId="24535261c4a2adeb" providerId="LiveId" clId="{0A462F37-CD69-4143-B3AD-CFD9F62AB449}" dt="2018-10-22T14:24:18.477" v="199" actId="1036"/>
          <ac:grpSpMkLst>
            <pc:docMk/>
            <pc:sldMk cId="0" sldId="262"/>
            <ac:grpSpMk id="207" creationId="{00000000-0000-0000-0000-000000000000}"/>
          </ac:grpSpMkLst>
        </pc:grpChg>
        <pc:grpChg chg="mod">
          <ac:chgData name="van phi" userId="24535261c4a2adeb" providerId="LiveId" clId="{0A462F37-CD69-4143-B3AD-CFD9F62AB449}" dt="2018-10-22T14:24:18.477" v="199" actId="1036"/>
          <ac:grpSpMkLst>
            <pc:docMk/>
            <pc:sldMk cId="0" sldId="262"/>
            <ac:grpSpMk id="210" creationId="{00000000-0000-0000-0000-000000000000}"/>
          </ac:grpSpMkLst>
        </pc:grpChg>
        <pc:graphicFrameChg chg="add mod">
          <ac:chgData name="van phi" userId="24535261c4a2adeb" providerId="LiveId" clId="{0A462F37-CD69-4143-B3AD-CFD9F62AB449}" dt="2018-10-22T14:23:38.630" v="193" actId="1076"/>
          <ac:graphicFrameMkLst>
            <pc:docMk/>
            <pc:sldMk cId="0" sldId="262"/>
            <ac:graphicFrameMk id="17" creationId="{3D2E6BB5-1063-49B2-9BB3-22CDE29CD958}"/>
          </ac:graphicFrameMkLst>
        </pc:graphicFrameChg>
      </pc:sldChg>
      <pc:sldChg chg="addSp delSp modSp ord">
        <pc:chgData name="van phi" userId="24535261c4a2adeb" providerId="LiveId" clId="{0A462F37-CD69-4143-B3AD-CFD9F62AB449}" dt="2018-10-22T15:34:32.415" v="588" actId="13822"/>
        <pc:sldMkLst>
          <pc:docMk/>
          <pc:sldMk cId="0" sldId="263"/>
        </pc:sldMkLst>
        <pc:spChg chg="add del mod">
          <ac:chgData name="van phi" userId="24535261c4a2adeb" providerId="LiveId" clId="{0A462F37-CD69-4143-B3AD-CFD9F62AB449}" dt="2018-10-22T14:29:20.164" v="309" actId="478"/>
          <ac:spMkLst>
            <pc:docMk/>
            <pc:sldMk cId="0" sldId="263"/>
            <ac:spMk id="3" creationId="{6E4BCD45-BACC-41D9-9D06-751F2A67963A}"/>
          </ac:spMkLst>
        </pc:spChg>
        <pc:spChg chg="add del mod">
          <ac:chgData name="van phi" userId="24535261c4a2adeb" providerId="LiveId" clId="{0A462F37-CD69-4143-B3AD-CFD9F62AB449}" dt="2018-10-22T14:30:13.050" v="314" actId="478"/>
          <ac:spMkLst>
            <pc:docMk/>
            <pc:sldMk cId="0" sldId="263"/>
            <ac:spMk id="6" creationId="{6BE7B9C0-B127-45B5-9EA1-59BF4BF451B2}"/>
          </ac:spMkLst>
        </pc:spChg>
        <pc:spChg chg="add del mod">
          <ac:chgData name="van phi" userId="24535261c4a2adeb" providerId="LiveId" clId="{0A462F37-CD69-4143-B3AD-CFD9F62AB449}" dt="2018-10-22T14:37:53.813" v="380" actId="478"/>
          <ac:spMkLst>
            <pc:docMk/>
            <pc:sldMk cId="0" sldId="263"/>
            <ac:spMk id="7" creationId="{06EA27C6-225F-4AAC-AE02-79EDF28465E3}"/>
          </ac:spMkLst>
        </pc:spChg>
        <pc:spChg chg="add mod">
          <ac:chgData name="van phi" userId="24535261c4a2adeb" providerId="LiveId" clId="{0A462F37-CD69-4143-B3AD-CFD9F62AB449}" dt="2018-10-22T14:55:19.850" v="445" actId="1037"/>
          <ac:spMkLst>
            <pc:docMk/>
            <pc:sldMk cId="0" sldId="263"/>
            <ac:spMk id="18" creationId="{9D1A19E5-75C0-4D8E-BBF0-3632DE0D9750}"/>
          </ac:spMkLst>
        </pc:spChg>
        <pc:spChg chg="mod">
          <ac:chgData name="van phi" userId="24535261c4a2adeb" providerId="LiveId" clId="{0A462F37-CD69-4143-B3AD-CFD9F62AB449}" dt="2018-10-22T15:34:21.357" v="587" actId="207"/>
          <ac:spMkLst>
            <pc:docMk/>
            <pc:sldMk cId="0" sldId="263"/>
            <ac:spMk id="20" creationId="{3D078B24-2F45-41A8-96DD-1CFE19B8296E}"/>
          </ac:spMkLst>
        </pc:spChg>
        <pc:spChg chg="mod">
          <ac:chgData name="van phi" userId="24535261c4a2adeb" providerId="LiveId" clId="{0A462F37-CD69-4143-B3AD-CFD9F62AB449}" dt="2018-10-22T15:32:31.948" v="580" actId="1076"/>
          <ac:spMkLst>
            <pc:docMk/>
            <pc:sldMk cId="0" sldId="263"/>
            <ac:spMk id="21" creationId="{FD0C3007-CD93-4444-8E62-1DC59EE44FC5}"/>
          </ac:spMkLst>
        </pc:spChg>
        <pc:spChg chg="add mod">
          <ac:chgData name="van phi" userId="24535261c4a2adeb" providerId="LiveId" clId="{0A462F37-CD69-4143-B3AD-CFD9F62AB449}" dt="2018-10-22T15:34:32.415" v="588" actId="13822"/>
          <ac:spMkLst>
            <pc:docMk/>
            <pc:sldMk cId="0" sldId="263"/>
            <ac:spMk id="23" creationId="{E5E0DD5A-C5D0-4FA1-884E-F699B17E111E}"/>
          </ac:spMkLst>
        </pc:spChg>
        <pc:spChg chg="del mod">
          <ac:chgData name="van phi" userId="24535261c4a2adeb" providerId="LiveId" clId="{0A462F37-CD69-4143-B3AD-CFD9F62AB449}" dt="2018-10-22T14:30:10.410" v="313" actId="478"/>
          <ac:spMkLst>
            <pc:docMk/>
            <pc:sldMk cId="0" sldId="263"/>
            <ac:spMk id="224" creationId="{00000000-0000-0000-0000-000000000000}"/>
          </ac:spMkLst>
        </pc:spChg>
        <pc:spChg chg="del mod">
          <ac:chgData name="van phi" userId="24535261c4a2adeb" providerId="LiveId" clId="{0A462F37-CD69-4143-B3AD-CFD9F62AB449}" dt="2018-10-22T14:37:43.640" v="375"/>
          <ac:spMkLst>
            <pc:docMk/>
            <pc:sldMk cId="0" sldId="263"/>
            <ac:spMk id="225" creationId="{00000000-0000-0000-0000-000000000000}"/>
          </ac:spMkLst>
        </pc:spChg>
        <pc:spChg chg="del mod">
          <ac:chgData name="van phi" userId="24535261c4a2adeb" providerId="LiveId" clId="{0A462F37-CD69-4143-B3AD-CFD9F62AB449}" dt="2018-10-22T14:29:17.577" v="308" actId="478"/>
          <ac:spMkLst>
            <pc:docMk/>
            <pc:sldMk cId="0" sldId="263"/>
            <ac:spMk id="226" creationId="{00000000-0000-0000-0000-000000000000}"/>
          </ac:spMkLst>
        </pc:spChg>
        <pc:spChg chg="add del">
          <ac:chgData name="van phi" userId="24535261c4a2adeb" providerId="LiveId" clId="{0A462F37-CD69-4143-B3AD-CFD9F62AB449}" dt="2018-10-22T14:38:52.365" v="393"/>
          <ac:spMkLst>
            <pc:docMk/>
            <pc:sldMk cId="0" sldId="263"/>
            <ac:spMk id="233" creationId="{00000000-0000-0000-0000-000000000000}"/>
          </ac:spMkLst>
        </pc:spChg>
        <pc:grpChg chg="add mod">
          <ac:chgData name="van phi" userId="24535261c4a2adeb" providerId="LiveId" clId="{0A462F37-CD69-4143-B3AD-CFD9F62AB449}" dt="2018-10-22T14:52:52.950" v="433" actId="1076"/>
          <ac:grpSpMkLst>
            <pc:docMk/>
            <pc:sldMk cId="0" sldId="263"/>
            <ac:grpSpMk id="19" creationId="{7BE54CF1-1867-45D1-8E40-07D05CD76D0C}"/>
          </ac:grpSpMkLst>
        </pc:grpChg>
        <pc:grpChg chg="add del mod">
          <ac:chgData name="van phi" userId="24535261c4a2adeb" providerId="LiveId" clId="{0A462F37-CD69-4143-B3AD-CFD9F62AB449}" dt="2018-10-22T14:38:52.365" v="393"/>
          <ac:grpSpMkLst>
            <pc:docMk/>
            <pc:sldMk cId="0" sldId="263"/>
            <ac:grpSpMk id="229" creationId="{00000000-0000-0000-0000-000000000000}"/>
          </ac:grpSpMkLst>
        </pc:grpChg>
        <pc:graphicFrameChg chg="add mod">
          <ac:chgData name="van phi" userId="24535261c4a2adeb" providerId="LiveId" clId="{0A462F37-CD69-4143-B3AD-CFD9F62AB449}" dt="2018-10-22T15:33:31.767" v="585" actId="693"/>
          <ac:graphicFrameMkLst>
            <pc:docMk/>
            <pc:sldMk cId="0" sldId="263"/>
            <ac:graphicFrameMk id="4" creationId="{0A5277E1-B501-4209-B573-81C1F147BAA0}"/>
          </ac:graphicFrameMkLst>
        </pc:graphicFrameChg>
        <pc:picChg chg="mod">
          <ac:chgData name="van phi" userId="24535261c4a2adeb" providerId="LiveId" clId="{0A462F37-CD69-4143-B3AD-CFD9F62AB449}" dt="2018-10-22T14:40:30.935" v="431" actId="1076"/>
          <ac:picMkLst>
            <pc:docMk/>
            <pc:sldMk cId="0" sldId="263"/>
            <ac:picMk id="228" creationId="{00000000-0000-0000-0000-000000000000}"/>
          </ac:picMkLst>
        </pc:picChg>
      </pc:sldChg>
      <pc:sldChg chg="addSp delSp modSp ord">
        <pc:chgData name="van phi" userId="24535261c4a2adeb" providerId="LiveId" clId="{0A462F37-CD69-4143-B3AD-CFD9F62AB449}" dt="2018-10-22T15:38:36.135" v="613" actId="1076"/>
        <pc:sldMkLst>
          <pc:docMk/>
          <pc:sldMk cId="0" sldId="264"/>
        </pc:sldMkLst>
        <pc:spChg chg="add del mod">
          <ac:chgData name="van phi" userId="24535261c4a2adeb" providerId="LiveId" clId="{0A462F37-CD69-4143-B3AD-CFD9F62AB449}" dt="2018-10-22T15:37:56.656" v="591" actId="478"/>
          <ac:spMkLst>
            <pc:docMk/>
            <pc:sldMk cId="0" sldId="264"/>
            <ac:spMk id="3" creationId="{F944F35D-1E4A-4973-B7E8-388E3118E7BC}"/>
          </ac:spMkLst>
        </pc:spChg>
        <pc:spChg chg="add del mod">
          <ac:chgData name="van phi" userId="24535261c4a2adeb" providerId="LiveId" clId="{0A462F37-CD69-4143-B3AD-CFD9F62AB449}" dt="2018-10-22T15:38:00.306" v="593" actId="478"/>
          <ac:spMkLst>
            <pc:docMk/>
            <pc:sldMk cId="0" sldId="264"/>
            <ac:spMk id="5" creationId="{304177DC-1384-421D-AD3F-EAAB7C0541CA}"/>
          </ac:spMkLst>
        </pc:spChg>
        <pc:spChg chg="add del mod">
          <ac:chgData name="van phi" userId="24535261c4a2adeb" providerId="LiveId" clId="{0A462F37-CD69-4143-B3AD-CFD9F62AB449}" dt="2018-10-22T15:38:03.169" v="595" actId="478"/>
          <ac:spMkLst>
            <pc:docMk/>
            <pc:sldMk cId="0" sldId="264"/>
            <ac:spMk id="7" creationId="{62DE35DA-3D36-4DE3-A23E-095B3DA8649D}"/>
          </ac:spMkLst>
        </pc:spChg>
        <pc:spChg chg="mod">
          <ac:chgData name="van phi" userId="24535261c4a2adeb" providerId="LiveId" clId="{0A462F37-CD69-4143-B3AD-CFD9F62AB449}" dt="2018-10-22T15:38:36.135" v="613" actId="1076"/>
          <ac:spMkLst>
            <pc:docMk/>
            <pc:sldMk cId="0" sldId="264"/>
            <ac:spMk id="238" creationId="{00000000-0000-0000-0000-000000000000}"/>
          </ac:spMkLst>
        </pc:spChg>
        <pc:spChg chg="del">
          <ac:chgData name="van phi" userId="24535261c4a2adeb" providerId="LiveId" clId="{0A462F37-CD69-4143-B3AD-CFD9F62AB449}" dt="2018-10-22T15:38:01.706" v="594" actId="478"/>
          <ac:spMkLst>
            <pc:docMk/>
            <pc:sldMk cId="0" sldId="264"/>
            <ac:spMk id="239" creationId="{00000000-0000-0000-0000-000000000000}"/>
          </ac:spMkLst>
        </pc:spChg>
        <pc:spChg chg="del">
          <ac:chgData name="van phi" userId="24535261c4a2adeb" providerId="LiveId" clId="{0A462F37-CD69-4143-B3AD-CFD9F62AB449}" dt="2018-10-22T15:37:58.479" v="592" actId="478"/>
          <ac:spMkLst>
            <pc:docMk/>
            <pc:sldMk cId="0" sldId="264"/>
            <ac:spMk id="240" creationId="{00000000-0000-0000-0000-000000000000}"/>
          </ac:spMkLst>
        </pc:spChg>
        <pc:spChg chg="del">
          <ac:chgData name="van phi" userId="24535261c4a2adeb" providerId="LiveId" clId="{0A462F37-CD69-4143-B3AD-CFD9F62AB449}" dt="2018-10-22T15:37:54.942" v="590" actId="478"/>
          <ac:spMkLst>
            <pc:docMk/>
            <pc:sldMk cId="0" sldId="264"/>
            <ac:spMk id="241" creationId="{00000000-0000-0000-0000-000000000000}"/>
          </ac:spMkLst>
        </pc:spChg>
      </pc:sldChg>
      <pc:sldChg chg="addSp delSp modSp">
        <pc:chgData name="van phi" userId="24535261c4a2adeb" providerId="LiveId" clId="{0A462F37-CD69-4143-B3AD-CFD9F62AB449}" dt="2018-10-22T15:46:42.469" v="618" actId="478"/>
        <pc:sldMkLst>
          <pc:docMk/>
          <pc:sldMk cId="0" sldId="265"/>
        </pc:sldMkLst>
        <pc:spChg chg="add del mod">
          <ac:chgData name="van phi" userId="24535261c4a2adeb" providerId="LiveId" clId="{0A462F37-CD69-4143-B3AD-CFD9F62AB449}" dt="2018-10-22T15:46:38.001" v="616" actId="478"/>
          <ac:spMkLst>
            <pc:docMk/>
            <pc:sldMk cId="0" sldId="265"/>
            <ac:spMk id="3" creationId="{A7A3F970-8012-4D4C-8500-899840AEB6B7}"/>
          </ac:spMkLst>
        </pc:spChg>
        <pc:spChg chg="add del mod">
          <ac:chgData name="van phi" userId="24535261c4a2adeb" providerId="LiveId" clId="{0A462F37-CD69-4143-B3AD-CFD9F62AB449}" dt="2018-10-22T15:46:42.469" v="618" actId="478"/>
          <ac:spMkLst>
            <pc:docMk/>
            <pc:sldMk cId="0" sldId="265"/>
            <ac:spMk id="5" creationId="{22D5303F-0B23-49CE-AF9B-602BF01A0A89}"/>
          </ac:spMkLst>
        </pc:spChg>
        <pc:spChg chg="del mod">
          <ac:chgData name="van phi" userId="24535261c4a2adeb" providerId="LiveId" clId="{0A462F37-CD69-4143-B3AD-CFD9F62AB449}" dt="2018-10-22T15:46:36.211" v="615" actId="478"/>
          <ac:spMkLst>
            <pc:docMk/>
            <pc:sldMk cId="0" sldId="265"/>
            <ac:spMk id="256" creationId="{00000000-0000-0000-0000-000000000000}"/>
          </ac:spMkLst>
        </pc:spChg>
        <pc:spChg chg="del">
          <ac:chgData name="van phi" userId="24535261c4a2adeb" providerId="LiveId" clId="{0A462F37-CD69-4143-B3AD-CFD9F62AB449}" dt="2018-10-22T15:46:40.517" v="617" actId="478"/>
          <ac:spMkLst>
            <pc:docMk/>
            <pc:sldMk cId="0" sldId="265"/>
            <ac:spMk id="257" creationId="{00000000-0000-0000-0000-000000000000}"/>
          </ac:spMkLst>
        </pc:spChg>
      </pc:sldChg>
      <pc:sldChg chg="addSp delSp modSp ord">
        <pc:chgData name="van phi" userId="24535261c4a2adeb" providerId="LiveId" clId="{0A462F37-CD69-4143-B3AD-CFD9F62AB449}" dt="2018-10-22T15:30:06.537" v="571" actId="1076"/>
        <pc:sldMkLst>
          <pc:docMk/>
          <pc:sldMk cId="0" sldId="266"/>
        </pc:sldMkLst>
        <pc:spChg chg="add mod">
          <ac:chgData name="van phi" userId="24535261c4a2adeb" providerId="LiveId" clId="{0A462F37-CD69-4143-B3AD-CFD9F62AB449}" dt="2018-10-22T15:30:02.495" v="570" actId="1076"/>
          <ac:spMkLst>
            <pc:docMk/>
            <pc:sldMk cId="0" sldId="266"/>
            <ac:spMk id="2" creationId="{9B5164CE-C868-4DED-8EF5-A738E311C03C}"/>
          </ac:spMkLst>
        </pc:spChg>
        <pc:spChg chg="add mod">
          <ac:chgData name="van phi" userId="24535261c4a2adeb" providerId="LiveId" clId="{0A462F37-CD69-4143-B3AD-CFD9F62AB449}" dt="2018-10-22T15:30:06.537" v="571" actId="1076"/>
          <ac:spMkLst>
            <pc:docMk/>
            <pc:sldMk cId="0" sldId="266"/>
            <ac:spMk id="5" creationId="{53F5E336-3874-4C0D-86B5-EC63A47C79A9}"/>
          </ac:spMkLst>
        </pc:spChg>
        <pc:spChg chg="add del">
          <ac:chgData name="van phi" userId="24535261c4a2adeb" providerId="LiveId" clId="{0A462F37-CD69-4143-B3AD-CFD9F62AB449}" dt="2018-10-22T15:29:12.344" v="554"/>
          <ac:spMkLst>
            <pc:docMk/>
            <pc:sldMk cId="0" sldId="266"/>
            <ac:spMk id="6" creationId="{CAF69F95-DAA5-47F5-819E-4D7205027D10}"/>
          </ac:spMkLst>
        </pc:spChg>
        <pc:spChg chg="add mod">
          <ac:chgData name="van phi" userId="24535261c4a2adeb" providerId="LiveId" clId="{0A462F37-CD69-4143-B3AD-CFD9F62AB449}" dt="2018-10-22T15:30:02.495" v="570" actId="1076"/>
          <ac:spMkLst>
            <pc:docMk/>
            <pc:sldMk cId="0" sldId="266"/>
            <ac:spMk id="7" creationId="{C366B66D-1982-44AD-A6C5-4B35A9416766}"/>
          </ac:spMkLst>
        </pc:spChg>
        <pc:spChg chg="del">
          <ac:chgData name="van phi" userId="24535261c4a2adeb" providerId="LiveId" clId="{0A462F37-CD69-4143-B3AD-CFD9F62AB449}" dt="2018-10-22T15:25:55.112" v="515" actId="478"/>
          <ac:spMkLst>
            <pc:docMk/>
            <pc:sldMk cId="0" sldId="266"/>
            <ac:spMk id="263" creationId="{00000000-0000-0000-0000-000000000000}"/>
          </ac:spMkLst>
        </pc:spChg>
      </pc:sldChg>
      <pc:sldChg chg="del">
        <pc:chgData name="van phi" userId="24535261c4a2adeb" providerId="LiveId" clId="{0A462F37-CD69-4143-B3AD-CFD9F62AB449}" dt="2018-10-22T15:46:51.634" v="619" actId="2696"/>
        <pc:sldMkLst>
          <pc:docMk/>
          <pc:sldMk cId="0" sldId="267"/>
        </pc:sldMkLst>
      </pc:sldChg>
      <pc:sldChg chg="addSp delSp modSp">
        <pc:chgData name="van phi" userId="24535261c4a2adeb" providerId="LiveId" clId="{0A462F37-CD69-4143-B3AD-CFD9F62AB449}" dt="2018-10-22T16:09:36.367" v="638" actId="1076"/>
        <pc:sldMkLst>
          <pc:docMk/>
          <pc:sldMk cId="0" sldId="268"/>
        </pc:sldMkLst>
        <pc:spChg chg="mod">
          <ac:chgData name="van phi" userId="24535261c4a2adeb" providerId="LiveId" clId="{0A462F37-CD69-4143-B3AD-CFD9F62AB449}" dt="2018-10-22T15:47:20.463" v="635" actId="1076"/>
          <ac:spMkLst>
            <pc:docMk/>
            <pc:sldMk cId="0" sldId="268"/>
            <ac:spMk id="290" creationId="{00000000-0000-0000-0000-000000000000}"/>
          </ac:spMkLst>
        </pc:spChg>
        <pc:graphicFrameChg chg="del">
          <ac:chgData name="van phi" userId="24535261c4a2adeb" providerId="LiveId" clId="{0A462F37-CD69-4143-B3AD-CFD9F62AB449}" dt="2018-10-22T15:47:23.726" v="636" actId="478"/>
          <ac:graphicFrameMkLst>
            <pc:docMk/>
            <pc:sldMk cId="0" sldId="268"/>
            <ac:graphicFrameMk id="292" creationId="{00000000-0000-0000-0000-000000000000}"/>
          </ac:graphicFrameMkLst>
        </pc:graphicFrameChg>
        <pc:picChg chg="add mod">
          <ac:chgData name="van phi" userId="24535261c4a2adeb" providerId="LiveId" clId="{0A462F37-CD69-4143-B3AD-CFD9F62AB449}" dt="2018-10-22T16:09:36.367" v="638" actId="1076"/>
          <ac:picMkLst>
            <pc:docMk/>
            <pc:sldMk cId="0" sldId="268"/>
            <ac:picMk id="3" creationId="{CC8497A2-A4BA-43EB-B796-EF0BC9CB3900}"/>
          </ac:picMkLst>
        </pc:picChg>
      </pc:sldChg>
      <pc:sldChg chg="addSp delSp modSp">
        <pc:chgData name="van phi" userId="24535261c4a2adeb" providerId="LiveId" clId="{0A462F37-CD69-4143-B3AD-CFD9F62AB449}" dt="2018-10-22T16:21:03.226" v="684" actId="1076"/>
        <pc:sldMkLst>
          <pc:docMk/>
          <pc:sldMk cId="0" sldId="269"/>
        </pc:sldMkLst>
        <pc:spChg chg="mod">
          <ac:chgData name="van phi" userId="24535261c4a2adeb" providerId="LiveId" clId="{0A462F37-CD69-4143-B3AD-CFD9F62AB449}" dt="2018-10-22T16:21:03.226" v="684" actId="1076"/>
          <ac:spMkLst>
            <pc:docMk/>
            <pc:sldMk cId="0" sldId="269"/>
            <ac:spMk id="297" creationId="{00000000-0000-0000-0000-000000000000}"/>
          </ac:spMkLst>
        </pc:spChg>
        <pc:spChg chg="del">
          <ac:chgData name="van phi" userId="24535261c4a2adeb" providerId="LiveId" clId="{0A462F37-CD69-4143-B3AD-CFD9F62AB449}" dt="2018-10-22T16:09:52.672" v="639" actId="478"/>
          <ac:spMkLst>
            <pc:docMk/>
            <pc:sldMk cId="0" sldId="269"/>
            <ac:spMk id="298" creationId="{00000000-0000-0000-0000-000000000000}"/>
          </ac:spMkLst>
        </pc:spChg>
        <pc:picChg chg="add mod modCrop">
          <ac:chgData name="van phi" userId="24535261c4a2adeb" providerId="LiveId" clId="{0A462F37-CD69-4143-B3AD-CFD9F62AB449}" dt="2018-10-22T16:20:42.940" v="677" actId="14100"/>
          <ac:picMkLst>
            <pc:docMk/>
            <pc:sldMk cId="0" sldId="269"/>
            <ac:picMk id="3" creationId="{82D57C3C-28BD-4236-86D7-30F447A8205E}"/>
          </ac:picMkLst>
        </pc:picChg>
        <pc:picChg chg="add mod">
          <ac:chgData name="van phi" userId="24535261c4a2adeb" providerId="LiveId" clId="{0A462F37-CD69-4143-B3AD-CFD9F62AB449}" dt="2018-10-22T16:21:02.795" v="683" actId="1076"/>
          <ac:picMkLst>
            <pc:docMk/>
            <pc:sldMk cId="0" sldId="269"/>
            <ac:picMk id="5" creationId="{1E8CF5D4-8108-4D38-82A4-9C030D66A8EE}"/>
          </ac:picMkLst>
        </pc:picChg>
      </pc:sldChg>
      <pc:sldChg chg="del">
        <pc:chgData name="van phi" userId="24535261c4a2adeb" providerId="LiveId" clId="{0A462F37-CD69-4143-B3AD-CFD9F62AB449}" dt="2018-10-22T16:21:12.519" v="685" actId="2696"/>
        <pc:sldMkLst>
          <pc:docMk/>
          <pc:sldMk cId="0" sldId="270"/>
        </pc:sldMkLst>
      </pc:sldChg>
      <pc:sldChg chg="del">
        <pc:chgData name="van phi" userId="24535261c4a2adeb" providerId="LiveId" clId="{0A462F37-CD69-4143-B3AD-CFD9F62AB449}" dt="2018-10-22T16:21:28.013" v="698" actId="2696"/>
        <pc:sldMkLst>
          <pc:docMk/>
          <pc:sldMk cId="0" sldId="271"/>
        </pc:sldMkLst>
      </pc:sldChg>
      <pc:sldChg chg="del">
        <pc:chgData name="van phi" userId="24535261c4a2adeb" providerId="LiveId" clId="{0A462F37-CD69-4143-B3AD-CFD9F62AB449}" dt="2018-10-22T16:21:27.992" v="697" actId="2696"/>
        <pc:sldMkLst>
          <pc:docMk/>
          <pc:sldMk cId="0" sldId="272"/>
        </pc:sldMkLst>
      </pc:sldChg>
      <pc:sldChg chg="del">
        <pc:chgData name="van phi" userId="24535261c4a2adeb" providerId="LiveId" clId="{0A462F37-CD69-4143-B3AD-CFD9F62AB449}" dt="2018-10-22T16:21:27.949" v="696" actId="2696"/>
        <pc:sldMkLst>
          <pc:docMk/>
          <pc:sldMk cId="0" sldId="273"/>
        </pc:sldMkLst>
      </pc:sldChg>
      <pc:sldChg chg="del">
        <pc:chgData name="van phi" userId="24535261c4a2adeb" providerId="LiveId" clId="{0A462F37-CD69-4143-B3AD-CFD9F62AB449}" dt="2018-10-22T16:21:27.674" v="694" actId="2696"/>
        <pc:sldMkLst>
          <pc:docMk/>
          <pc:sldMk cId="0" sldId="274"/>
        </pc:sldMkLst>
      </pc:sldChg>
      <pc:sldChg chg="del">
        <pc:chgData name="van phi" userId="24535261c4a2adeb" providerId="LiveId" clId="{0A462F37-CD69-4143-B3AD-CFD9F62AB449}" dt="2018-10-22T16:21:27.536" v="693" actId="2696"/>
        <pc:sldMkLst>
          <pc:docMk/>
          <pc:sldMk cId="0" sldId="275"/>
        </pc:sldMkLst>
      </pc:sldChg>
      <pc:sldChg chg="del">
        <pc:chgData name="van phi" userId="24535261c4a2adeb" providerId="LiveId" clId="{0A462F37-CD69-4143-B3AD-CFD9F62AB449}" dt="2018-10-22T16:21:27.516" v="692" actId="2696"/>
        <pc:sldMkLst>
          <pc:docMk/>
          <pc:sldMk cId="0" sldId="276"/>
        </pc:sldMkLst>
      </pc:sldChg>
      <pc:sldChg chg="del">
        <pc:chgData name="van phi" userId="24535261c4a2adeb" providerId="LiveId" clId="{0A462F37-CD69-4143-B3AD-CFD9F62AB449}" dt="2018-10-22T16:21:27.461" v="691" actId="2696"/>
        <pc:sldMkLst>
          <pc:docMk/>
          <pc:sldMk cId="0" sldId="277"/>
        </pc:sldMkLst>
      </pc:sldChg>
      <pc:sldChg chg="del">
        <pc:chgData name="van phi" userId="24535261c4a2adeb" providerId="LiveId" clId="{0A462F37-CD69-4143-B3AD-CFD9F62AB449}" dt="2018-10-22T16:21:27.406" v="690" actId="2696"/>
        <pc:sldMkLst>
          <pc:docMk/>
          <pc:sldMk cId="0" sldId="278"/>
        </pc:sldMkLst>
      </pc:sldChg>
      <pc:sldChg chg="del">
        <pc:chgData name="van phi" userId="24535261c4a2adeb" providerId="LiveId" clId="{0A462F37-CD69-4143-B3AD-CFD9F62AB449}" dt="2018-10-22T16:21:27.351" v="689" actId="2696"/>
        <pc:sldMkLst>
          <pc:docMk/>
          <pc:sldMk cId="0" sldId="279"/>
        </pc:sldMkLst>
      </pc:sldChg>
      <pc:sldChg chg="del">
        <pc:chgData name="van phi" userId="24535261c4a2adeb" providerId="LiveId" clId="{0A462F37-CD69-4143-B3AD-CFD9F62AB449}" dt="2018-10-22T16:21:27.317" v="688" actId="2696"/>
        <pc:sldMkLst>
          <pc:docMk/>
          <pc:sldMk cId="0" sldId="280"/>
        </pc:sldMkLst>
      </pc:sldChg>
      <pc:sldChg chg="del">
        <pc:chgData name="van phi" userId="24535261c4a2adeb" providerId="LiveId" clId="{0A462F37-CD69-4143-B3AD-CFD9F62AB449}" dt="2018-10-22T16:21:27.248" v="687" actId="2696"/>
        <pc:sldMkLst>
          <pc:docMk/>
          <pc:sldMk cId="0" sldId="281"/>
        </pc:sldMkLst>
      </pc:sldChg>
      <pc:sldChg chg="del">
        <pc:chgData name="van phi" userId="24535261c4a2adeb" providerId="LiveId" clId="{0A462F37-CD69-4143-B3AD-CFD9F62AB449}" dt="2018-10-22T16:21:27.071" v="686" actId="2696"/>
        <pc:sldMkLst>
          <pc:docMk/>
          <pc:sldMk cId="0" sldId="282"/>
        </pc:sldMkLst>
      </pc:sldChg>
      <pc:sldChg chg="addSp modSp add">
        <pc:chgData name="van phi" userId="24535261c4a2adeb" providerId="LiveId" clId="{0A462F37-CD69-4143-B3AD-CFD9F62AB449}" dt="2018-10-22T15:18:58.290" v="513" actId="1076"/>
        <pc:sldMkLst>
          <pc:docMk/>
          <pc:sldMk cId="3942935061" sldId="284"/>
        </pc:sldMkLst>
        <pc:spChg chg="add mod">
          <ac:chgData name="van phi" userId="24535261c4a2adeb" providerId="LiveId" clId="{0A462F37-CD69-4143-B3AD-CFD9F62AB449}" dt="2018-10-22T15:18:58.290" v="513" actId="1076"/>
          <ac:spMkLst>
            <pc:docMk/>
            <pc:sldMk cId="3942935061" sldId="284"/>
            <ac:spMk id="5" creationId="{E44185F3-4547-45C6-A95C-08AB920A46DD}"/>
          </ac:spMkLst>
        </pc:spChg>
        <pc:picChg chg="add mod">
          <ac:chgData name="van phi" userId="24535261c4a2adeb" providerId="LiveId" clId="{0A462F37-CD69-4143-B3AD-CFD9F62AB449}" dt="2018-10-22T15:18:40.223" v="504" actId="14100"/>
          <ac:picMkLst>
            <pc:docMk/>
            <pc:sldMk cId="3942935061" sldId="284"/>
            <ac:picMk id="3" creationId="{6DC72D2C-9C24-499C-A4AE-928083A8FE1A}"/>
          </ac:picMkLst>
        </pc:picChg>
      </pc:sldChg>
      <pc:sldMasterChg chg="delSldLayout">
        <pc:chgData name="van phi" userId="24535261c4a2adeb" providerId="LiveId" clId="{0A462F37-CD69-4143-B3AD-CFD9F62AB449}" dt="2018-10-22T16:21:27.728" v="695" actId="2696"/>
        <pc:sldMasterMkLst>
          <pc:docMk/>
          <pc:sldMasterMk cId="0" sldId="2147483660"/>
        </pc:sldMasterMkLst>
        <pc:sldLayoutChg chg="del">
          <pc:chgData name="van phi" userId="24535261c4a2adeb" providerId="LiveId" clId="{0A462F37-CD69-4143-B3AD-CFD9F62AB449}" dt="2018-10-22T16:21:27.728" v="695" actId="2696"/>
          <pc:sldLayoutMkLst>
            <pc:docMk/>
            <pc:sldMasterMk cId="0" sldId="2147483660"/>
            <pc:sldLayoutMk cId="0" sldId="214748365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D0B41-5EF3-4225-8CA9-B809E753E5DF}" type="doc">
      <dgm:prSet loTypeId="urn:microsoft.com/office/officeart/2011/layout/TabList" loCatId="list" qsTypeId="urn:microsoft.com/office/officeart/2005/8/quickstyle/simple2" qsCatId="simple" csTypeId="urn:microsoft.com/office/officeart/2005/8/colors/accent0_2" csCatId="mainScheme" phldr="1"/>
      <dgm:spPr/>
      <dgm:t>
        <a:bodyPr/>
        <a:lstStyle/>
        <a:p>
          <a:endParaRPr lang="en-US"/>
        </a:p>
      </dgm:t>
    </dgm:pt>
    <dgm:pt modelId="{F112843F-2B54-4087-A532-702135616466}">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rPr>
            <a:t>1</a:t>
          </a:r>
          <a:endParaRPr lang="en-US" sz="2800" b="1" cap="none" spc="0" dirty="0">
            <a:ln w="10160">
              <a:prstDash val="solid"/>
            </a:ln>
            <a:effectLst>
              <a:outerShdw blurRad="38100" dist="22860" dir="5400000" algn="tl" rotWithShape="0">
                <a:srgbClr val="000000">
                  <a:alpha val="30000"/>
                </a:srgbClr>
              </a:outerShdw>
            </a:effectLst>
          </a:endParaRPr>
        </a:p>
      </dgm:t>
    </dgm:pt>
    <dgm:pt modelId="{61737AA3-E6DF-4ADD-979C-A53E5904BDF9}" type="parTrans" cxnId="{F3A7F64B-91BC-4D60-8DB0-45B182CA9E2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7EBC1883-AA3B-49B3-9DA7-39E43F35E1F4}" type="sibTrans" cxnId="{F3A7F64B-91BC-4D60-8DB0-45B182CA9E2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7C197399-55F8-46C5-BB8A-DE3AB456F222}">
      <dgm:prSet phldrT="[Text]" custT="1"/>
      <dgm:spPr/>
      <dgm:t>
        <a:bodyPr/>
        <a:lstStyle/>
        <a:p>
          <a:pPr algn="ctr">
            <a:buFont typeface="+mj-lt"/>
            <a:buAutoNum type="romanUcPeriod"/>
          </a:pPr>
          <a:r>
            <a:rPr lang="vi-VN" sz="2800" b="1" cap="none" spc="0" dirty="0">
              <a:ln w="10160">
                <a:prstDash val="solid"/>
              </a:ln>
              <a:effectLst>
                <a:outerShdw blurRad="38100" dist="22860" dir="5400000" algn="tl" rotWithShape="0">
                  <a:srgbClr val="000000">
                    <a:alpha val="30000"/>
                  </a:srgbClr>
                </a:outerShdw>
              </a:effectLst>
            </a:rPr>
            <a:t>Lý Do</a:t>
          </a:r>
          <a:endParaRPr lang="en-US" sz="2800" b="1" cap="none" spc="0" dirty="0">
            <a:ln w="10160">
              <a:prstDash val="solid"/>
            </a:ln>
            <a:effectLst>
              <a:outerShdw blurRad="38100" dist="22860" dir="5400000" algn="tl" rotWithShape="0">
                <a:srgbClr val="000000">
                  <a:alpha val="30000"/>
                </a:srgbClr>
              </a:outerShdw>
            </a:effectLst>
          </a:endParaRPr>
        </a:p>
      </dgm:t>
    </dgm:pt>
    <dgm:pt modelId="{21B39B65-9A51-429A-BA8C-2164CB2643CA}" type="parTrans" cxnId="{9D5C9451-1838-46BC-A529-D339953A1D18}">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06341463-7D44-4643-9ED6-188A7C479B2E}" type="sibTrans" cxnId="{9D5C9451-1838-46BC-A529-D339953A1D18}">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89836214-BD4F-4F66-97E0-B98B8ED93E26}">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4AF3C9BE-C00F-4B94-8808-DD7AC096BC4B}" type="parTrans" cxnId="{BCFDE6C7-DD74-4556-BD9F-95CF4C91108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8C4A6C5B-18BD-4403-AF2A-FEFB2488367C}" type="sibTrans" cxnId="{BCFDE6C7-DD74-4556-BD9F-95CF4C91108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6012D5C7-F9A7-4085-8ACB-8FCF6320E0D2}">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rPr>
            <a:t>2</a:t>
          </a:r>
          <a:endParaRPr lang="en-US" sz="2800" b="1" cap="none" spc="0" dirty="0">
            <a:ln w="10160">
              <a:prstDash val="solid"/>
            </a:ln>
            <a:effectLst>
              <a:outerShdw blurRad="38100" dist="22860" dir="5400000" algn="tl" rotWithShape="0">
                <a:srgbClr val="000000">
                  <a:alpha val="30000"/>
                </a:srgbClr>
              </a:outerShdw>
            </a:effectLst>
          </a:endParaRPr>
        </a:p>
      </dgm:t>
    </dgm:pt>
    <dgm:pt modelId="{8BD720F0-836D-4D79-8CFA-9E03A12EE11E}" type="parTrans" cxnId="{D62C914D-2C8E-495E-9596-C57673C26BA3}">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AC43B5E7-F5DB-423D-934E-912E557B44DB}" type="sibTrans" cxnId="{D62C914D-2C8E-495E-9596-C57673C26BA3}">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927AC9DE-C70E-475A-8795-C0CC4EE5443A}">
      <dgm:prSet phldrT="[Text]" custT="1"/>
      <dgm:spPr/>
      <dgm:t>
        <a:bodyPr/>
        <a:lstStyle/>
        <a:p>
          <a:pPr algn="ctr">
            <a:buFont typeface="+mj-lt"/>
            <a:buAutoNum type="romanUcPeriod"/>
          </a:pPr>
          <a:r>
            <a:rPr lang="vi-VN" sz="2800" b="1" cap="none" spc="0">
              <a:ln w="10160">
                <a:prstDash val="solid"/>
              </a:ln>
              <a:effectLst>
                <a:outerShdw blurRad="38100" dist="22860" dir="5400000" algn="tl" rotWithShape="0">
                  <a:srgbClr val="000000">
                    <a:alpha val="30000"/>
                  </a:srgbClr>
                </a:outerShdw>
              </a:effectLst>
            </a:rPr>
            <a:t>Ý Nghĩa</a:t>
          </a:r>
          <a:endParaRPr lang="en-US" sz="2800" b="1" cap="none" spc="0" dirty="0">
            <a:ln w="10160">
              <a:prstDash val="solid"/>
            </a:ln>
            <a:effectLst>
              <a:outerShdw blurRad="38100" dist="22860" dir="5400000" algn="tl" rotWithShape="0">
                <a:srgbClr val="000000">
                  <a:alpha val="30000"/>
                </a:srgbClr>
              </a:outerShdw>
            </a:effectLst>
          </a:endParaRPr>
        </a:p>
      </dgm:t>
    </dgm:pt>
    <dgm:pt modelId="{B277BCAB-07A5-4123-86F2-563ECEC3DAD8}" type="parTrans" cxnId="{15313388-6BFB-4A8B-9C60-B4FBF67A1401}">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8714A75C-D9C2-44D9-B127-B3917C17874B}" type="sibTrans" cxnId="{15313388-6BFB-4A8B-9C60-B4FBF67A1401}">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4DDD6037-1069-448F-A3AC-788A07BB5590}">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F8D33790-2EA6-4B49-90A5-1C5AF58553D6}" type="parTrans" cxnId="{E79E5A5A-8F30-4374-ABFD-80620E7298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09DA9764-53AD-42C3-9708-E78668D8A47E}" type="sibTrans" cxnId="{E79E5A5A-8F30-4374-ABFD-80620E7298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C05C021D-EA5A-4243-B7C9-CA8860A89081}">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rPr>
            <a:t>3</a:t>
          </a:r>
          <a:endParaRPr lang="en-US" sz="2800" b="1" cap="none" spc="0" dirty="0">
            <a:ln w="10160">
              <a:prstDash val="solid"/>
            </a:ln>
            <a:effectLst>
              <a:outerShdw blurRad="38100" dist="22860" dir="5400000" algn="tl" rotWithShape="0">
                <a:srgbClr val="000000">
                  <a:alpha val="30000"/>
                </a:srgbClr>
              </a:outerShdw>
            </a:effectLst>
          </a:endParaRPr>
        </a:p>
      </dgm:t>
    </dgm:pt>
    <dgm:pt modelId="{7B50C4AB-B9C2-4CDC-88A1-3C33A76278D0}" type="parTrans" cxnId="{796B629A-B229-4D9C-93BE-EBB01108CB1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DAC8B3FB-6839-4FCD-A05C-E44A03DF4E45}" type="sibTrans" cxnId="{796B629A-B229-4D9C-93BE-EBB01108CB1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D8B89D1A-7EF8-46E5-AE60-FCDFD8BDB1B6}">
      <dgm:prSet phldrT="[Text]" custT="1"/>
      <dgm:spPr/>
      <dgm:t>
        <a:bodyPr/>
        <a:lstStyle/>
        <a:p>
          <a:pPr algn="ctr"/>
          <a:r>
            <a:rPr lang="vi-VN" sz="2800" b="1" cap="none" spc="0">
              <a:ln w="10160">
                <a:prstDash val="solid"/>
              </a:ln>
              <a:effectLst>
                <a:outerShdw blurRad="38100" dist="22860" dir="5400000" algn="tl" rotWithShape="0">
                  <a:srgbClr val="000000">
                    <a:alpha val="30000"/>
                  </a:srgbClr>
                </a:outerShdw>
              </a:effectLst>
            </a:rPr>
            <a:t>Mục Tiêu</a:t>
          </a:r>
          <a:endParaRPr lang="en-US" sz="2800" b="1" cap="none" spc="0" dirty="0">
            <a:ln w="10160">
              <a:prstDash val="solid"/>
            </a:ln>
            <a:effectLst>
              <a:outerShdw blurRad="38100" dist="22860" dir="5400000" algn="tl" rotWithShape="0">
                <a:srgbClr val="000000">
                  <a:alpha val="30000"/>
                </a:srgbClr>
              </a:outerShdw>
            </a:effectLst>
          </a:endParaRPr>
        </a:p>
      </dgm:t>
    </dgm:pt>
    <dgm:pt modelId="{F876A350-A6D3-4D37-9833-A7E8FD22FE8E}" type="parTrans" cxnId="{5FFE3A92-D478-4124-B637-32AA7172695A}">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DC095C91-515B-4F45-8493-6770D58CAAFD}" type="sibTrans" cxnId="{5FFE3A92-D478-4124-B637-32AA7172695A}">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C50327DC-EE05-4E98-B344-14E88A6E60A8}">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D2AD2352-DDC1-4A8C-8DF5-B518271BAF95}" type="parTrans" cxnId="{E2EC0E15-0376-4EEA-90EC-41794BE8FDC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90DB3B49-8A5F-451C-98C6-F8DDB7E92BAD}" type="sibTrans" cxnId="{E2EC0E15-0376-4EEA-90EC-41794BE8FDC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7467B908-2A35-4091-8CD9-677DD4935BA9}">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4A22BFAA-78E5-41EF-840E-D2F68B082786}" type="parTrans" cxnId="{B1B12B05-0149-4B76-B3DD-1D296E561772}">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532564DE-133E-4245-A1B3-699EC8DBBE35}" type="sibTrans" cxnId="{B1B12B05-0149-4B76-B3DD-1D296E561772}">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D6CC0E34-335F-40CC-B86E-D51CA4B3D23C}">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9E18B94C-2C54-44FF-B33F-F97693A18C71}" type="parTrans" cxnId="{9EB23008-9843-45EA-845B-56BECC521D4E}">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6CE8C3E2-4C9C-4E7B-ADD9-4D8621AF484E}" type="sibTrans" cxnId="{9EB23008-9843-45EA-845B-56BECC521D4E}">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309D967C-6675-49F6-807C-75CE16E43C86}">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rPr>
            <a:t>4</a:t>
          </a:r>
          <a:endParaRPr lang="en-US" sz="2800" b="1" cap="none" spc="0" dirty="0">
            <a:ln w="10160">
              <a:prstDash val="solid"/>
            </a:ln>
            <a:effectLst>
              <a:outerShdw blurRad="38100" dist="22860" dir="5400000" algn="tl" rotWithShape="0">
                <a:srgbClr val="000000">
                  <a:alpha val="30000"/>
                </a:srgbClr>
              </a:outerShdw>
            </a:effectLst>
          </a:endParaRPr>
        </a:p>
      </dgm:t>
    </dgm:pt>
    <dgm:pt modelId="{0875D5AD-3A63-421E-B1F0-72E559283C13}" type="parTrans" cxnId="{7767E1CD-0F28-4C7A-BF6E-5804904005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F04708C0-6371-488A-A7BF-E62F9E9DE7BB}" type="sibTrans" cxnId="{7767E1CD-0F28-4C7A-BF6E-5804904005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1850DFB6-4067-4088-A8D5-70165EDE5954}">
      <dgm:prSet phldrT="[Text]" custT="1"/>
      <dgm:spPr/>
      <dgm:t>
        <a:bodyPr/>
        <a:lstStyle/>
        <a:p>
          <a:pPr algn="ctr">
            <a:buFont typeface="+mj-lt"/>
            <a:buAutoNum type="romanUcPeriod"/>
          </a:pPr>
          <a:r>
            <a:rPr lang="vi-VN" sz="2800" b="1" cap="none" spc="0">
              <a:ln w="10160">
                <a:prstDash val="solid"/>
              </a:ln>
              <a:effectLst>
                <a:outerShdw blurRad="38100" dist="22860" dir="5400000" algn="tl" rotWithShape="0">
                  <a:srgbClr val="000000">
                    <a:alpha val="30000"/>
                  </a:srgbClr>
                </a:outerShdw>
              </a:effectLst>
            </a:rPr>
            <a:t>Triển Khai</a:t>
          </a:r>
          <a:endParaRPr lang="en-US" sz="2800" b="1" cap="none" spc="0" dirty="0">
            <a:ln w="10160">
              <a:prstDash val="solid"/>
            </a:ln>
            <a:effectLst>
              <a:outerShdw blurRad="38100" dist="22860" dir="5400000" algn="tl" rotWithShape="0">
                <a:srgbClr val="000000">
                  <a:alpha val="30000"/>
                </a:srgbClr>
              </a:outerShdw>
            </a:effectLst>
          </a:endParaRPr>
        </a:p>
      </dgm:t>
    </dgm:pt>
    <dgm:pt modelId="{32098FBF-D696-420F-A191-2290936860B4}" type="parTrans" cxnId="{2DBDC924-3E66-4276-9E79-7BF91FC57E7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A835C892-353A-4579-88AB-A557CC902939}" type="sibTrans" cxnId="{2DBDC924-3E66-4276-9E79-7BF91FC57E7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663978B9-93CA-4ACA-8458-70DAE7C2C9CD}" type="pres">
      <dgm:prSet presAssocID="{400D0B41-5EF3-4225-8CA9-B809E753E5DF}" presName="Name0" presStyleCnt="0">
        <dgm:presLayoutVars>
          <dgm:chMax/>
          <dgm:chPref val="3"/>
          <dgm:dir/>
          <dgm:animOne val="branch"/>
          <dgm:animLvl val="lvl"/>
        </dgm:presLayoutVars>
      </dgm:prSet>
      <dgm:spPr/>
    </dgm:pt>
    <dgm:pt modelId="{36230153-9E7E-43CB-9D46-35386A68B544}" type="pres">
      <dgm:prSet presAssocID="{F112843F-2B54-4087-A532-702135616466}" presName="composite" presStyleCnt="0"/>
      <dgm:spPr/>
    </dgm:pt>
    <dgm:pt modelId="{82ABECD0-70F2-45A3-B70E-649721679BE5}" type="pres">
      <dgm:prSet presAssocID="{F112843F-2B54-4087-A532-702135616466}" presName="FirstChild" presStyleLbl="revTx" presStyleIdx="0" presStyleCnt="7">
        <dgm:presLayoutVars>
          <dgm:chMax val="0"/>
          <dgm:chPref val="0"/>
          <dgm:bulletEnabled val="1"/>
        </dgm:presLayoutVars>
      </dgm:prSet>
      <dgm:spPr/>
    </dgm:pt>
    <dgm:pt modelId="{0D72D714-97A8-4DC9-9641-30C68FA784C5}" type="pres">
      <dgm:prSet presAssocID="{F112843F-2B54-4087-A532-702135616466}" presName="Parent" presStyleLbl="alignNode1" presStyleIdx="0" presStyleCnt="4">
        <dgm:presLayoutVars>
          <dgm:chMax val="3"/>
          <dgm:chPref val="3"/>
          <dgm:bulletEnabled val="1"/>
        </dgm:presLayoutVars>
      </dgm:prSet>
      <dgm:spPr/>
    </dgm:pt>
    <dgm:pt modelId="{B57EF7F0-AC45-4C16-B727-01BA8F6C50CE}" type="pres">
      <dgm:prSet presAssocID="{F112843F-2B54-4087-A532-702135616466}" presName="Accent" presStyleLbl="parChTrans1D1" presStyleIdx="0" presStyleCnt="4"/>
      <dgm:spPr/>
    </dgm:pt>
    <dgm:pt modelId="{5EF3E400-3266-4530-B7A7-59621084D591}" type="pres">
      <dgm:prSet presAssocID="{F112843F-2B54-4087-A532-702135616466}" presName="Child" presStyleLbl="revTx" presStyleIdx="1" presStyleCnt="7">
        <dgm:presLayoutVars>
          <dgm:chMax val="0"/>
          <dgm:chPref val="0"/>
          <dgm:bulletEnabled val="1"/>
        </dgm:presLayoutVars>
      </dgm:prSet>
      <dgm:spPr/>
    </dgm:pt>
    <dgm:pt modelId="{E0390C85-DAF7-4C7D-B670-DC6932EB14A2}" type="pres">
      <dgm:prSet presAssocID="{7EBC1883-AA3B-49B3-9DA7-39E43F35E1F4}" presName="sibTrans" presStyleCnt="0"/>
      <dgm:spPr/>
    </dgm:pt>
    <dgm:pt modelId="{81E4A0F6-68D9-417E-95FF-05DA419A9BA0}" type="pres">
      <dgm:prSet presAssocID="{6012D5C7-F9A7-4085-8ACB-8FCF6320E0D2}" presName="composite" presStyleCnt="0"/>
      <dgm:spPr/>
    </dgm:pt>
    <dgm:pt modelId="{5F9F954C-7947-4F72-B787-5CDB09C219BD}" type="pres">
      <dgm:prSet presAssocID="{6012D5C7-F9A7-4085-8ACB-8FCF6320E0D2}" presName="FirstChild" presStyleLbl="revTx" presStyleIdx="2" presStyleCnt="7">
        <dgm:presLayoutVars>
          <dgm:chMax val="0"/>
          <dgm:chPref val="0"/>
          <dgm:bulletEnabled val="1"/>
        </dgm:presLayoutVars>
      </dgm:prSet>
      <dgm:spPr/>
    </dgm:pt>
    <dgm:pt modelId="{4BBE2525-59F2-4D3D-804E-99F520BB6CBB}" type="pres">
      <dgm:prSet presAssocID="{6012D5C7-F9A7-4085-8ACB-8FCF6320E0D2}" presName="Parent" presStyleLbl="alignNode1" presStyleIdx="1" presStyleCnt="4">
        <dgm:presLayoutVars>
          <dgm:chMax val="3"/>
          <dgm:chPref val="3"/>
          <dgm:bulletEnabled val="1"/>
        </dgm:presLayoutVars>
      </dgm:prSet>
      <dgm:spPr/>
    </dgm:pt>
    <dgm:pt modelId="{9046E031-317E-449D-8538-4F79E2957C0B}" type="pres">
      <dgm:prSet presAssocID="{6012D5C7-F9A7-4085-8ACB-8FCF6320E0D2}" presName="Accent" presStyleLbl="parChTrans1D1" presStyleIdx="1" presStyleCnt="4"/>
      <dgm:spPr/>
    </dgm:pt>
    <dgm:pt modelId="{4DB81580-41A1-472F-9562-DD4681E4BEC7}" type="pres">
      <dgm:prSet presAssocID="{6012D5C7-F9A7-4085-8ACB-8FCF6320E0D2}" presName="Child" presStyleLbl="revTx" presStyleIdx="3" presStyleCnt="7">
        <dgm:presLayoutVars>
          <dgm:chMax val="0"/>
          <dgm:chPref val="0"/>
          <dgm:bulletEnabled val="1"/>
        </dgm:presLayoutVars>
      </dgm:prSet>
      <dgm:spPr/>
    </dgm:pt>
    <dgm:pt modelId="{F629E956-B846-480F-9BD6-C82000507033}" type="pres">
      <dgm:prSet presAssocID="{AC43B5E7-F5DB-423D-934E-912E557B44DB}" presName="sibTrans" presStyleCnt="0"/>
      <dgm:spPr/>
    </dgm:pt>
    <dgm:pt modelId="{E9A7E0F0-72DA-450A-8A2B-19C128167FA1}" type="pres">
      <dgm:prSet presAssocID="{C05C021D-EA5A-4243-B7C9-CA8860A89081}" presName="composite" presStyleCnt="0"/>
      <dgm:spPr/>
    </dgm:pt>
    <dgm:pt modelId="{AB5AABDC-D754-496F-A4EF-DD37E3B7471C}" type="pres">
      <dgm:prSet presAssocID="{C05C021D-EA5A-4243-B7C9-CA8860A89081}" presName="FirstChild" presStyleLbl="revTx" presStyleIdx="4" presStyleCnt="7">
        <dgm:presLayoutVars>
          <dgm:chMax val="0"/>
          <dgm:chPref val="0"/>
          <dgm:bulletEnabled val="1"/>
        </dgm:presLayoutVars>
      </dgm:prSet>
      <dgm:spPr/>
    </dgm:pt>
    <dgm:pt modelId="{264F9B00-1565-432D-9B14-E11C9D458C54}" type="pres">
      <dgm:prSet presAssocID="{C05C021D-EA5A-4243-B7C9-CA8860A89081}" presName="Parent" presStyleLbl="alignNode1" presStyleIdx="2" presStyleCnt="4">
        <dgm:presLayoutVars>
          <dgm:chMax val="3"/>
          <dgm:chPref val="3"/>
          <dgm:bulletEnabled val="1"/>
        </dgm:presLayoutVars>
      </dgm:prSet>
      <dgm:spPr/>
    </dgm:pt>
    <dgm:pt modelId="{3FBA7C21-6E56-44F9-8562-69249DCC4659}" type="pres">
      <dgm:prSet presAssocID="{C05C021D-EA5A-4243-B7C9-CA8860A89081}" presName="Accent" presStyleLbl="parChTrans1D1" presStyleIdx="2" presStyleCnt="4"/>
      <dgm:spPr/>
    </dgm:pt>
    <dgm:pt modelId="{21A130BC-8C30-4092-9B1D-9FA4964DF68A}" type="pres">
      <dgm:prSet presAssocID="{C05C021D-EA5A-4243-B7C9-CA8860A89081}" presName="Child" presStyleLbl="revTx" presStyleIdx="5" presStyleCnt="7">
        <dgm:presLayoutVars>
          <dgm:chMax val="0"/>
          <dgm:chPref val="0"/>
          <dgm:bulletEnabled val="1"/>
        </dgm:presLayoutVars>
      </dgm:prSet>
      <dgm:spPr/>
    </dgm:pt>
    <dgm:pt modelId="{0232B677-4716-48C5-916D-74D8AB613799}" type="pres">
      <dgm:prSet presAssocID="{DAC8B3FB-6839-4FCD-A05C-E44A03DF4E45}" presName="sibTrans" presStyleCnt="0"/>
      <dgm:spPr/>
    </dgm:pt>
    <dgm:pt modelId="{9662A9B8-C471-4C57-BB20-3BECFC101314}" type="pres">
      <dgm:prSet presAssocID="{309D967C-6675-49F6-807C-75CE16E43C86}" presName="composite" presStyleCnt="0"/>
      <dgm:spPr/>
    </dgm:pt>
    <dgm:pt modelId="{DD7C49A5-C224-492E-95A2-D9EE70C46205}" type="pres">
      <dgm:prSet presAssocID="{309D967C-6675-49F6-807C-75CE16E43C86}" presName="FirstChild" presStyleLbl="revTx" presStyleIdx="6" presStyleCnt="7">
        <dgm:presLayoutVars>
          <dgm:chMax val="0"/>
          <dgm:chPref val="0"/>
          <dgm:bulletEnabled val="1"/>
        </dgm:presLayoutVars>
      </dgm:prSet>
      <dgm:spPr/>
    </dgm:pt>
    <dgm:pt modelId="{857997A1-F2C0-4882-B56C-CD02C5869192}" type="pres">
      <dgm:prSet presAssocID="{309D967C-6675-49F6-807C-75CE16E43C86}" presName="Parent" presStyleLbl="alignNode1" presStyleIdx="3" presStyleCnt="4">
        <dgm:presLayoutVars>
          <dgm:chMax val="3"/>
          <dgm:chPref val="3"/>
          <dgm:bulletEnabled val="1"/>
        </dgm:presLayoutVars>
      </dgm:prSet>
      <dgm:spPr/>
    </dgm:pt>
    <dgm:pt modelId="{0BB6F91D-D631-4CAB-BDCE-0352966E7CE3}" type="pres">
      <dgm:prSet presAssocID="{309D967C-6675-49F6-807C-75CE16E43C86}" presName="Accent" presStyleLbl="parChTrans1D1" presStyleIdx="3" presStyleCnt="4"/>
      <dgm:spPr/>
    </dgm:pt>
  </dgm:ptLst>
  <dgm:cxnLst>
    <dgm:cxn modelId="{B1B12B05-0149-4B76-B3DD-1D296E561772}" srcId="{F112843F-2B54-4087-A532-702135616466}" destId="{7467B908-2A35-4091-8CD9-677DD4935BA9}" srcOrd="1" destOrd="0" parTransId="{4A22BFAA-78E5-41EF-840E-D2F68B082786}" sibTransId="{532564DE-133E-4245-A1B3-699EC8DBBE35}"/>
    <dgm:cxn modelId="{9EB23008-9843-45EA-845B-56BECC521D4E}" srcId="{7467B908-2A35-4091-8CD9-677DD4935BA9}" destId="{D6CC0E34-335F-40CC-B86E-D51CA4B3D23C}" srcOrd="0" destOrd="0" parTransId="{9E18B94C-2C54-44FF-B33F-F97693A18C71}" sibTransId="{6CE8C3E2-4C9C-4E7B-ADD9-4D8621AF484E}"/>
    <dgm:cxn modelId="{72C61212-5553-4827-89B7-931D910633F6}" type="presOf" srcId="{7C197399-55F8-46C5-BB8A-DE3AB456F222}" destId="{82ABECD0-70F2-45A3-B70E-649721679BE5}" srcOrd="0" destOrd="0" presId="urn:microsoft.com/office/officeart/2011/layout/TabList"/>
    <dgm:cxn modelId="{E2EC0E15-0376-4EEA-90EC-41794BE8FDC9}" srcId="{C05C021D-EA5A-4243-B7C9-CA8860A89081}" destId="{C50327DC-EE05-4E98-B344-14E88A6E60A8}" srcOrd="1" destOrd="0" parTransId="{D2AD2352-DDC1-4A8C-8DF5-B518271BAF95}" sibTransId="{90DB3B49-8A5F-451C-98C6-F8DDB7E92BAD}"/>
    <dgm:cxn modelId="{A633551A-B39C-4D4F-802A-3359052F7317}" type="presOf" srcId="{C05C021D-EA5A-4243-B7C9-CA8860A89081}" destId="{264F9B00-1565-432D-9B14-E11C9D458C54}" srcOrd="0" destOrd="0" presId="urn:microsoft.com/office/officeart/2011/layout/TabList"/>
    <dgm:cxn modelId="{2DBDC924-3E66-4276-9E79-7BF91FC57E75}" srcId="{309D967C-6675-49F6-807C-75CE16E43C86}" destId="{1850DFB6-4067-4088-A8D5-70165EDE5954}" srcOrd="0" destOrd="0" parTransId="{32098FBF-D696-420F-A191-2290936860B4}" sibTransId="{A835C892-353A-4579-88AB-A557CC902939}"/>
    <dgm:cxn modelId="{54093333-BC61-47DF-8854-336389CF5E00}" type="presOf" srcId="{6012D5C7-F9A7-4085-8ACB-8FCF6320E0D2}" destId="{4BBE2525-59F2-4D3D-804E-99F520BB6CBB}" srcOrd="0" destOrd="0" presId="urn:microsoft.com/office/officeart/2011/layout/TabList"/>
    <dgm:cxn modelId="{1C1F2D3B-7769-4C73-9382-4F189DFD58C0}" type="presOf" srcId="{400D0B41-5EF3-4225-8CA9-B809E753E5DF}" destId="{663978B9-93CA-4ACA-8458-70DAE7C2C9CD}" srcOrd="0" destOrd="0" presId="urn:microsoft.com/office/officeart/2011/layout/TabList"/>
    <dgm:cxn modelId="{255A433C-F9F9-4F2A-8B24-CC2C5429A891}" type="presOf" srcId="{D8B89D1A-7EF8-46E5-AE60-FCDFD8BDB1B6}" destId="{AB5AABDC-D754-496F-A4EF-DD37E3B7471C}" srcOrd="0" destOrd="0" presId="urn:microsoft.com/office/officeart/2011/layout/TabList"/>
    <dgm:cxn modelId="{8B9F6047-A1A9-42E4-A2B2-D23DFFBDB3CD}" type="presOf" srcId="{7467B908-2A35-4091-8CD9-677DD4935BA9}" destId="{5EF3E400-3266-4530-B7A7-59621084D591}" srcOrd="0" destOrd="0" presId="urn:microsoft.com/office/officeart/2011/layout/TabList"/>
    <dgm:cxn modelId="{F3A7F64B-91BC-4D60-8DB0-45B182CA9E29}" srcId="{400D0B41-5EF3-4225-8CA9-B809E753E5DF}" destId="{F112843F-2B54-4087-A532-702135616466}" srcOrd="0" destOrd="0" parTransId="{61737AA3-E6DF-4ADD-979C-A53E5904BDF9}" sibTransId="{7EBC1883-AA3B-49B3-9DA7-39E43F35E1F4}"/>
    <dgm:cxn modelId="{D62C914D-2C8E-495E-9596-C57673C26BA3}" srcId="{400D0B41-5EF3-4225-8CA9-B809E753E5DF}" destId="{6012D5C7-F9A7-4085-8ACB-8FCF6320E0D2}" srcOrd="1" destOrd="0" parTransId="{8BD720F0-836D-4D79-8CFA-9E03A12EE11E}" sibTransId="{AC43B5E7-F5DB-423D-934E-912E557B44DB}"/>
    <dgm:cxn modelId="{9D5C9451-1838-46BC-A529-D339953A1D18}" srcId="{F112843F-2B54-4087-A532-702135616466}" destId="{7C197399-55F8-46C5-BB8A-DE3AB456F222}" srcOrd="0" destOrd="0" parTransId="{21B39B65-9A51-429A-BA8C-2164CB2643CA}" sibTransId="{06341463-7D44-4643-9ED6-188A7C479B2E}"/>
    <dgm:cxn modelId="{A8AC9A54-2A80-4DC4-8B32-3FC30CE2EA12}" type="presOf" srcId="{309D967C-6675-49F6-807C-75CE16E43C86}" destId="{857997A1-F2C0-4882-B56C-CD02C5869192}" srcOrd="0" destOrd="0" presId="urn:microsoft.com/office/officeart/2011/layout/TabList"/>
    <dgm:cxn modelId="{E79E5A5A-8F30-4374-ABFD-80620E7298A9}" srcId="{6012D5C7-F9A7-4085-8ACB-8FCF6320E0D2}" destId="{4DDD6037-1069-448F-A3AC-788A07BB5590}" srcOrd="1" destOrd="0" parTransId="{F8D33790-2EA6-4B49-90A5-1C5AF58553D6}" sibTransId="{09DA9764-53AD-42C3-9708-E78668D8A47E}"/>
    <dgm:cxn modelId="{7B783387-B71B-4CF0-BD33-440FD287A14D}" type="presOf" srcId="{4DDD6037-1069-448F-A3AC-788A07BB5590}" destId="{4DB81580-41A1-472F-9562-DD4681E4BEC7}" srcOrd="0" destOrd="0" presId="urn:microsoft.com/office/officeart/2011/layout/TabList"/>
    <dgm:cxn modelId="{15313388-6BFB-4A8B-9C60-B4FBF67A1401}" srcId="{6012D5C7-F9A7-4085-8ACB-8FCF6320E0D2}" destId="{927AC9DE-C70E-475A-8795-C0CC4EE5443A}" srcOrd="0" destOrd="0" parTransId="{B277BCAB-07A5-4123-86F2-563ECEC3DAD8}" sibTransId="{8714A75C-D9C2-44D9-B127-B3917C17874B}"/>
    <dgm:cxn modelId="{0DA68D8C-C3ED-4F44-8F13-7F52091E32C0}" type="presOf" srcId="{F112843F-2B54-4087-A532-702135616466}" destId="{0D72D714-97A8-4DC9-9641-30C68FA784C5}" srcOrd="0" destOrd="0" presId="urn:microsoft.com/office/officeart/2011/layout/TabList"/>
    <dgm:cxn modelId="{5FFE3A92-D478-4124-B637-32AA7172695A}" srcId="{C05C021D-EA5A-4243-B7C9-CA8860A89081}" destId="{D8B89D1A-7EF8-46E5-AE60-FCDFD8BDB1B6}" srcOrd="0" destOrd="0" parTransId="{F876A350-A6D3-4D37-9833-A7E8FD22FE8E}" sibTransId="{DC095C91-515B-4F45-8493-6770D58CAAFD}"/>
    <dgm:cxn modelId="{796B629A-B229-4D9C-93BE-EBB01108CB15}" srcId="{400D0B41-5EF3-4225-8CA9-B809E753E5DF}" destId="{C05C021D-EA5A-4243-B7C9-CA8860A89081}" srcOrd="2" destOrd="0" parTransId="{7B50C4AB-B9C2-4CDC-88A1-3C33A76278D0}" sibTransId="{DAC8B3FB-6839-4FCD-A05C-E44A03DF4E45}"/>
    <dgm:cxn modelId="{BCE4689D-AB0C-4944-B1DC-1831BDB98563}" type="presOf" srcId="{1850DFB6-4067-4088-A8D5-70165EDE5954}" destId="{DD7C49A5-C224-492E-95A2-D9EE70C46205}" srcOrd="0" destOrd="0" presId="urn:microsoft.com/office/officeart/2011/layout/TabList"/>
    <dgm:cxn modelId="{51F11DBA-C699-4AE2-AD86-BBC1463B0ED9}" type="presOf" srcId="{89836214-BD4F-4F66-97E0-B98B8ED93E26}" destId="{5EF3E400-3266-4530-B7A7-59621084D591}" srcOrd="0" destOrd="2" presId="urn:microsoft.com/office/officeart/2011/layout/TabList"/>
    <dgm:cxn modelId="{C5AAF7BC-FC19-4D3B-8E77-603AB6468FF8}" type="presOf" srcId="{D6CC0E34-335F-40CC-B86E-D51CA4B3D23C}" destId="{5EF3E400-3266-4530-B7A7-59621084D591}" srcOrd="0" destOrd="1" presId="urn:microsoft.com/office/officeart/2011/layout/TabList"/>
    <dgm:cxn modelId="{BCFDE6C7-DD74-4556-BD9F-95CF4C911089}" srcId="{F112843F-2B54-4087-A532-702135616466}" destId="{89836214-BD4F-4F66-97E0-B98B8ED93E26}" srcOrd="2" destOrd="0" parTransId="{4AF3C9BE-C00F-4B94-8808-DD7AC096BC4B}" sibTransId="{8C4A6C5B-18BD-4403-AF2A-FEFB2488367C}"/>
    <dgm:cxn modelId="{7767E1CD-0F28-4C7A-BF6E-5804904005A9}" srcId="{400D0B41-5EF3-4225-8CA9-B809E753E5DF}" destId="{309D967C-6675-49F6-807C-75CE16E43C86}" srcOrd="3" destOrd="0" parTransId="{0875D5AD-3A63-421E-B1F0-72E559283C13}" sibTransId="{F04708C0-6371-488A-A7BF-E62F9E9DE7BB}"/>
    <dgm:cxn modelId="{70E67FCE-D606-4A66-B082-EFC80CD5C564}" type="presOf" srcId="{C50327DC-EE05-4E98-B344-14E88A6E60A8}" destId="{21A130BC-8C30-4092-9B1D-9FA4964DF68A}" srcOrd="0" destOrd="0" presId="urn:microsoft.com/office/officeart/2011/layout/TabList"/>
    <dgm:cxn modelId="{F55ECBD6-6756-488B-BA5B-8D3342161E7C}" type="presOf" srcId="{927AC9DE-C70E-475A-8795-C0CC4EE5443A}" destId="{5F9F954C-7947-4F72-B787-5CDB09C219BD}" srcOrd="0" destOrd="0" presId="urn:microsoft.com/office/officeart/2011/layout/TabList"/>
    <dgm:cxn modelId="{0A89B15E-AED0-4BE5-9089-7B3071F173B7}" type="presParOf" srcId="{663978B9-93CA-4ACA-8458-70DAE7C2C9CD}" destId="{36230153-9E7E-43CB-9D46-35386A68B544}" srcOrd="0" destOrd="0" presId="urn:microsoft.com/office/officeart/2011/layout/TabList"/>
    <dgm:cxn modelId="{9CBAA69B-9467-45BD-96B0-C8AD83A8B505}" type="presParOf" srcId="{36230153-9E7E-43CB-9D46-35386A68B544}" destId="{82ABECD0-70F2-45A3-B70E-649721679BE5}" srcOrd="0" destOrd="0" presId="urn:microsoft.com/office/officeart/2011/layout/TabList"/>
    <dgm:cxn modelId="{EE7B0A47-061D-4774-AFAB-0B6100E50A3C}" type="presParOf" srcId="{36230153-9E7E-43CB-9D46-35386A68B544}" destId="{0D72D714-97A8-4DC9-9641-30C68FA784C5}" srcOrd="1" destOrd="0" presId="urn:microsoft.com/office/officeart/2011/layout/TabList"/>
    <dgm:cxn modelId="{5906242E-F4DD-4299-99B6-41BED882EE65}" type="presParOf" srcId="{36230153-9E7E-43CB-9D46-35386A68B544}" destId="{B57EF7F0-AC45-4C16-B727-01BA8F6C50CE}" srcOrd="2" destOrd="0" presId="urn:microsoft.com/office/officeart/2011/layout/TabList"/>
    <dgm:cxn modelId="{871D4EF1-4095-4693-9C0E-01DADDBA7A1F}" type="presParOf" srcId="{663978B9-93CA-4ACA-8458-70DAE7C2C9CD}" destId="{5EF3E400-3266-4530-B7A7-59621084D591}" srcOrd="1" destOrd="0" presId="urn:microsoft.com/office/officeart/2011/layout/TabList"/>
    <dgm:cxn modelId="{8B86F1AF-D058-4E49-AF52-441A71E720AF}" type="presParOf" srcId="{663978B9-93CA-4ACA-8458-70DAE7C2C9CD}" destId="{E0390C85-DAF7-4C7D-B670-DC6932EB14A2}" srcOrd="2" destOrd="0" presId="urn:microsoft.com/office/officeart/2011/layout/TabList"/>
    <dgm:cxn modelId="{19DB4698-7E91-4B93-999C-0FEFA0BC4844}" type="presParOf" srcId="{663978B9-93CA-4ACA-8458-70DAE7C2C9CD}" destId="{81E4A0F6-68D9-417E-95FF-05DA419A9BA0}" srcOrd="3" destOrd="0" presId="urn:microsoft.com/office/officeart/2011/layout/TabList"/>
    <dgm:cxn modelId="{F7A230BB-BF20-4341-AE6F-83DF3C9E20F2}" type="presParOf" srcId="{81E4A0F6-68D9-417E-95FF-05DA419A9BA0}" destId="{5F9F954C-7947-4F72-B787-5CDB09C219BD}" srcOrd="0" destOrd="0" presId="urn:microsoft.com/office/officeart/2011/layout/TabList"/>
    <dgm:cxn modelId="{96D435DC-42AA-4B47-AB3D-B684DBE17917}" type="presParOf" srcId="{81E4A0F6-68D9-417E-95FF-05DA419A9BA0}" destId="{4BBE2525-59F2-4D3D-804E-99F520BB6CBB}" srcOrd="1" destOrd="0" presId="urn:microsoft.com/office/officeart/2011/layout/TabList"/>
    <dgm:cxn modelId="{5056EC41-CB9C-4E9F-882E-FB79E6A10A4B}" type="presParOf" srcId="{81E4A0F6-68D9-417E-95FF-05DA419A9BA0}" destId="{9046E031-317E-449D-8538-4F79E2957C0B}" srcOrd="2" destOrd="0" presId="urn:microsoft.com/office/officeart/2011/layout/TabList"/>
    <dgm:cxn modelId="{DC89771D-EE76-43AD-B90B-6D09AED48406}" type="presParOf" srcId="{663978B9-93CA-4ACA-8458-70DAE7C2C9CD}" destId="{4DB81580-41A1-472F-9562-DD4681E4BEC7}" srcOrd="4" destOrd="0" presId="urn:microsoft.com/office/officeart/2011/layout/TabList"/>
    <dgm:cxn modelId="{35B871D4-7684-44F5-9A27-B249C35A4613}" type="presParOf" srcId="{663978B9-93CA-4ACA-8458-70DAE7C2C9CD}" destId="{F629E956-B846-480F-9BD6-C82000507033}" srcOrd="5" destOrd="0" presId="urn:microsoft.com/office/officeart/2011/layout/TabList"/>
    <dgm:cxn modelId="{E2AFE4AE-3EAF-4FBD-A09A-95F6555DFFA3}" type="presParOf" srcId="{663978B9-93CA-4ACA-8458-70DAE7C2C9CD}" destId="{E9A7E0F0-72DA-450A-8A2B-19C128167FA1}" srcOrd="6" destOrd="0" presId="urn:microsoft.com/office/officeart/2011/layout/TabList"/>
    <dgm:cxn modelId="{1A76D35F-4D1A-49D1-9484-D2D36A0874E1}" type="presParOf" srcId="{E9A7E0F0-72DA-450A-8A2B-19C128167FA1}" destId="{AB5AABDC-D754-496F-A4EF-DD37E3B7471C}" srcOrd="0" destOrd="0" presId="urn:microsoft.com/office/officeart/2011/layout/TabList"/>
    <dgm:cxn modelId="{FFF0C6B7-7B8A-44AE-8C6D-7B21CEF3A230}" type="presParOf" srcId="{E9A7E0F0-72DA-450A-8A2B-19C128167FA1}" destId="{264F9B00-1565-432D-9B14-E11C9D458C54}" srcOrd="1" destOrd="0" presId="urn:microsoft.com/office/officeart/2011/layout/TabList"/>
    <dgm:cxn modelId="{24526DE2-DF68-48B6-BA43-8B8288225AF4}" type="presParOf" srcId="{E9A7E0F0-72DA-450A-8A2B-19C128167FA1}" destId="{3FBA7C21-6E56-44F9-8562-69249DCC4659}" srcOrd="2" destOrd="0" presId="urn:microsoft.com/office/officeart/2011/layout/TabList"/>
    <dgm:cxn modelId="{D2DB3B5E-E6CC-45ED-B75E-8F1D5D6146B5}" type="presParOf" srcId="{663978B9-93CA-4ACA-8458-70DAE7C2C9CD}" destId="{21A130BC-8C30-4092-9B1D-9FA4964DF68A}" srcOrd="7" destOrd="0" presId="urn:microsoft.com/office/officeart/2011/layout/TabList"/>
    <dgm:cxn modelId="{8491D283-1DA7-4904-B45F-FC001158BB09}" type="presParOf" srcId="{663978B9-93CA-4ACA-8458-70DAE7C2C9CD}" destId="{0232B677-4716-48C5-916D-74D8AB613799}" srcOrd="8" destOrd="0" presId="urn:microsoft.com/office/officeart/2011/layout/TabList"/>
    <dgm:cxn modelId="{2C8C3CC8-8F24-4481-9452-848ECEF2927D}" type="presParOf" srcId="{663978B9-93CA-4ACA-8458-70DAE7C2C9CD}" destId="{9662A9B8-C471-4C57-BB20-3BECFC101314}" srcOrd="9" destOrd="0" presId="urn:microsoft.com/office/officeart/2011/layout/TabList"/>
    <dgm:cxn modelId="{23854F34-3F51-4EDB-9AF9-539C9DEBEBD3}" type="presParOf" srcId="{9662A9B8-C471-4C57-BB20-3BECFC101314}" destId="{DD7C49A5-C224-492E-95A2-D9EE70C46205}" srcOrd="0" destOrd="0" presId="urn:microsoft.com/office/officeart/2011/layout/TabList"/>
    <dgm:cxn modelId="{F255B22C-B1DC-405D-BBBA-AB01BB2D2BC4}" type="presParOf" srcId="{9662A9B8-C471-4C57-BB20-3BECFC101314}" destId="{857997A1-F2C0-4882-B56C-CD02C5869192}" srcOrd="1" destOrd="0" presId="urn:microsoft.com/office/officeart/2011/layout/TabList"/>
    <dgm:cxn modelId="{3AE4E1B7-EB9F-4278-A1BE-D10B5FA05AF4}" type="presParOf" srcId="{9662A9B8-C471-4C57-BB20-3BECFC101314}" destId="{0BB6F91D-D631-4CAB-BDCE-0352966E7CE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45EC2-481D-444E-8392-07D467D829A6}" type="doc">
      <dgm:prSet loTypeId="urn:diagrams.loki3.com/VaryingWidthList" loCatId="list" qsTypeId="urn:microsoft.com/office/officeart/2005/8/quickstyle/3d7" qsCatId="3D" csTypeId="urn:microsoft.com/office/officeart/2005/8/colors/accent0_1" csCatId="mainScheme" phldr="1"/>
      <dgm:spPr/>
      <dgm:t>
        <a:bodyPr/>
        <a:lstStyle/>
        <a:p>
          <a:endParaRPr lang="en-US"/>
        </a:p>
      </dgm:t>
    </dgm:pt>
    <dgm:pt modelId="{A0F6DD55-214C-4887-B5C6-4BE4F3165E04}">
      <dgm:prSet phldrT="[Text]"/>
      <dgm:spPr/>
      <dgm:t>
        <a:bodyPr/>
        <a:lstStyle/>
        <a:p>
          <a:r>
            <a:rPr lang="en-US" dirty="0"/>
            <a:t>1</a:t>
          </a:r>
        </a:p>
      </dgm:t>
    </dgm:pt>
    <dgm:pt modelId="{A3A7E268-2736-4640-9F5F-3E403971D38A}" type="parTrans" cxnId="{D62FF9C5-AFB0-4623-B9E7-0A320E866997}">
      <dgm:prSet/>
      <dgm:spPr/>
      <dgm:t>
        <a:bodyPr/>
        <a:lstStyle/>
        <a:p>
          <a:endParaRPr lang="en-US"/>
        </a:p>
      </dgm:t>
    </dgm:pt>
    <dgm:pt modelId="{02EA09AA-CCAA-4689-B51A-6293D39D3F91}" type="sibTrans" cxnId="{D62FF9C5-AFB0-4623-B9E7-0A320E866997}">
      <dgm:prSet/>
      <dgm:spPr/>
      <dgm:t>
        <a:bodyPr/>
        <a:lstStyle/>
        <a:p>
          <a:endParaRPr lang="en-US"/>
        </a:p>
      </dgm:t>
    </dgm:pt>
    <dgm:pt modelId="{CBE98DE7-F743-4F93-B5EF-015454E946CD}">
      <dgm:prSet phldrT="[Text]"/>
      <dgm:spPr/>
      <dgm:t>
        <a:bodyPr/>
        <a:lstStyle/>
        <a:p>
          <a:r>
            <a:rPr lang="en-US" dirty="0"/>
            <a:t>2</a:t>
          </a:r>
        </a:p>
      </dgm:t>
    </dgm:pt>
    <dgm:pt modelId="{F8804C00-132C-4425-B6DC-1E315A115053}" type="parTrans" cxnId="{7AA3DBF8-BECB-4C94-AAF7-E782D0E54E41}">
      <dgm:prSet/>
      <dgm:spPr/>
      <dgm:t>
        <a:bodyPr/>
        <a:lstStyle/>
        <a:p>
          <a:endParaRPr lang="en-US"/>
        </a:p>
      </dgm:t>
    </dgm:pt>
    <dgm:pt modelId="{45BE4FB9-1C81-4D92-A072-BE5A07E16906}" type="sibTrans" cxnId="{7AA3DBF8-BECB-4C94-AAF7-E782D0E54E41}">
      <dgm:prSet/>
      <dgm:spPr/>
      <dgm:t>
        <a:bodyPr/>
        <a:lstStyle/>
        <a:p>
          <a:endParaRPr lang="en-US"/>
        </a:p>
      </dgm:t>
    </dgm:pt>
    <dgm:pt modelId="{C95FBDDC-B465-4AA3-AA12-984C9111B347}">
      <dgm:prSet phldrT="[Text]"/>
      <dgm:spPr/>
      <dgm:t>
        <a:bodyPr/>
        <a:lstStyle/>
        <a:p>
          <a:r>
            <a:rPr lang="en-US" dirty="0"/>
            <a:t>3</a:t>
          </a:r>
        </a:p>
      </dgm:t>
    </dgm:pt>
    <dgm:pt modelId="{00A36BC6-FA5C-4B0B-B79E-B8BCC0C92C22}" type="parTrans" cxnId="{37CC9EAD-DD58-4078-B087-A0E8D5E8308F}">
      <dgm:prSet/>
      <dgm:spPr/>
      <dgm:t>
        <a:bodyPr/>
        <a:lstStyle/>
        <a:p>
          <a:endParaRPr lang="en-US"/>
        </a:p>
      </dgm:t>
    </dgm:pt>
    <dgm:pt modelId="{6135E9AF-FD79-44A5-9396-58A50DBABBE5}" type="sibTrans" cxnId="{37CC9EAD-DD58-4078-B087-A0E8D5E8308F}">
      <dgm:prSet/>
      <dgm:spPr/>
      <dgm:t>
        <a:bodyPr/>
        <a:lstStyle/>
        <a:p>
          <a:endParaRPr lang="en-US"/>
        </a:p>
      </dgm:t>
    </dgm:pt>
    <dgm:pt modelId="{B0828024-95BC-463F-836C-46ADC9AD6C18}">
      <dgm:prSet phldrT="[Text]"/>
      <dgm:spPr/>
      <dgm:t>
        <a:bodyPr/>
        <a:lstStyle/>
        <a:p>
          <a:r>
            <a:rPr lang="en-US" dirty="0"/>
            <a:t>4</a:t>
          </a:r>
        </a:p>
      </dgm:t>
    </dgm:pt>
    <dgm:pt modelId="{D0C62A53-334F-4717-AA3D-FB21F2E9FCCA}" type="parTrans" cxnId="{AB5A4B82-CE57-4041-AE47-1A88D75A641D}">
      <dgm:prSet/>
      <dgm:spPr/>
      <dgm:t>
        <a:bodyPr/>
        <a:lstStyle/>
        <a:p>
          <a:endParaRPr lang="en-US"/>
        </a:p>
      </dgm:t>
    </dgm:pt>
    <dgm:pt modelId="{AAB6A9A2-74F0-461F-B4CC-69333FEC3D33}" type="sibTrans" cxnId="{AB5A4B82-CE57-4041-AE47-1A88D75A641D}">
      <dgm:prSet/>
      <dgm:spPr/>
      <dgm:t>
        <a:bodyPr/>
        <a:lstStyle/>
        <a:p>
          <a:endParaRPr lang="en-US"/>
        </a:p>
      </dgm:t>
    </dgm:pt>
    <dgm:pt modelId="{2739D08A-6968-43D6-8D6C-792608A5CFF6}" type="pres">
      <dgm:prSet presAssocID="{FD145EC2-481D-444E-8392-07D467D829A6}" presName="Name0" presStyleCnt="0">
        <dgm:presLayoutVars>
          <dgm:resizeHandles/>
        </dgm:presLayoutVars>
      </dgm:prSet>
      <dgm:spPr/>
    </dgm:pt>
    <dgm:pt modelId="{DDFF3E97-DD18-44BE-9E77-F273A0ACD610}" type="pres">
      <dgm:prSet presAssocID="{A0F6DD55-214C-4887-B5C6-4BE4F3165E04}" presName="text" presStyleLbl="node1" presStyleIdx="0" presStyleCnt="4">
        <dgm:presLayoutVars>
          <dgm:bulletEnabled val="1"/>
        </dgm:presLayoutVars>
      </dgm:prSet>
      <dgm:spPr/>
    </dgm:pt>
    <dgm:pt modelId="{E668FBBC-5990-411F-9D1F-0E35953526E0}" type="pres">
      <dgm:prSet presAssocID="{02EA09AA-CCAA-4689-B51A-6293D39D3F91}" presName="space" presStyleCnt="0"/>
      <dgm:spPr/>
    </dgm:pt>
    <dgm:pt modelId="{7D0ABEBF-C7EA-43D0-A10B-D9D69F26C18C}" type="pres">
      <dgm:prSet presAssocID="{CBE98DE7-F743-4F93-B5EF-015454E946CD}" presName="text" presStyleLbl="node1" presStyleIdx="1" presStyleCnt="4">
        <dgm:presLayoutVars>
          <dgm:bulletEnabled val="1"/>
        </dgm:presLayoutVars>
      </dgm:prSet>
      <dgm:spPr/>
    </dgm:pt>
    <dgm:pt modelId="{C125CF05-77FD-4AEF-B0AD-D3B733EA7CF6}" type="pres">
      <dgm:prSet presAssocID="{45BE4FB9-1C81-4D92-A072-BE5A07E16906}" presName="space" presStyleCnt="0"/>
      <dgm:spPr/>
    </dgm:pt>
    <dgm:pt modelId="{F663A4DD-858E-459F-8A68-34BF1D4CFAFA}" type="pres">
      <dgm:prSet presAssocID="{C95FBDDC-B465-4AA3-AA12-984C9111B347}" presName="text" presStyleLbl="node1" presStyleIdx="2" presStyleCnt="4">
        <dgm:presLayoutVars>
          <dgm:bulletEnabled val="1"/>
        </dgm:presLayoutVars>
      </dgm:prSet>
      <dgm:spPr/>
    </dgm:pt>
    <dgm:pt modelId="{5210E5C1-EF3B-46A7-B878-94EDC919A882}" type="pres">
      <dgm:prSet presAssocID="{6135E9AF-FD79-44A5-9396-58A50DBABBE5}" presName="space" presStyleCnt="0"/>
      <dgm:spPr/>
    </dgm:pt>
    <dgm:pt modelId="{0CF619FB-F842-4A10-8A55-22DBF1E7E813}" type="pres">
      <dgm:prSet presAssocID="{B0828024-95BC-463F-836C-46ADC9AD6C18}" presName="text" presStyleLbl="node1" presStyleIdx="3" presStyleCnt="4">
        <dgm:presLayoutVars>
          <dgm:bulletEnabled val="1"/>
        </dgm:presLayoutVars>
      </dgm:prSet>
      <dgm:spPr/>
    </dgm:pt>
  </dgm:ptLst>
  <dgm:cxnLst>
    <dgm:cxn modelId="{72C47350-73C3-4512-94D3-F8B2072C35BA}" type="presOf" srcId="{FD145EC2-481D-444E-8392-07D467D829A6}" destId="{2739D08A-6968-43D6-8D6C-792608A5CFF6}" srcOrd="0" destOrd="0" presId="urn:diagrams.loki3.com/VaryingWidthList"/>
    <dgm:cxn modelId="{AB5A4B82-CE57-4041-AE47-1A88D75A641D}" srcId="{FD145EC2-481D-444E-8392-07D467D829A6}" destId="{B0828024-95BC-463F-836C-46ADC9AD6C18}" srcOrd="3" destOrd="0" parTransId="{D0C62A53-334F-4717-AA3D-FB21F2E9FCCA}" sibTransId="{AAB6A9A2-74F0-461F-B4CC-69333FEC3D33}"/>
    <dgm:cxn modelId="{F63EB182-373A-44DC-B682-F0E3B009943D}" type="presOf" srcId="{C95FBDDC-B465-4AA3-AA12-984C9111B347}" destId="{F663A4DD-858E-459F-8A68-34BF1D4CFAFA}" srcOrd="0" destOrd="0" presId="urn:diagrams.loki3.com/VaryingWidthList"/>
    <dgm:cxn modelId="{37CC9EAD-DD58-4078-B087-A0E8D5E8308F}" srcId="{FD145EC2-481D-444E-8392-07D467D829A6}" destId="{C95FBDDC-B465-4AA3-AA12-984C9111B347}" srcOrd="2" destOrd="0" parTransId="{00A36BC6-FA5C-4B0B-B79E-B8BCC0C92C22}" sibTransId="{6135E9AF-FD79-44A5-9396-58A50DBABBE5}"/>
    <dgm:cxn modelId="{58960FB7-201E-4AE9-9EFE-43690A80D07A}" type="presOf" srcId="{CBE98DE7-F743-4F93-B5EF-015454E946CD}" destId="{7D0ABEBF-C7EA-43D0-A10B-D9D69F26C18C}" srcOrd="0" destOrd="0" presId="urn:diagrams.loki3.com/VaryingWidthList"/>
    <dgm:cxn modelId="{D62FF9C5-AFB0-4623-B9E7-0A320E866997}" srcId="{FD145EC2-481D-444E-8392-07D467D829A6}" destId="{A0F6DD55-214C-4887-B5C6-4BE4F3165E04}" srcOrd="0" destOrd="0" parTransId="{A3A7E268-2736-4640-9F5F-3E403971D38A}" sibTransId="{02EA09AA-CCAA-4689-B51A-6293D39D3F91}"/>
    <dgm:cxn modelId="{28461ADC-28A7-4C84-8907-CC392186BC6B}" type="presOf" srcId="{A0F6DD55-214C-4887-B5C6-4BE4F3165E04}" destId="{DDFF3E97-DD18-44BE-9E77-F273A0ACD610}" srcOrd="0" destOrd="0" presId="urn:diagrams.loki3.com/VaryingWidthList"/>
    <dgm:cxn modelId="{43F3ACF0-5E05-410B-8494-9AA41D4AF6C1}" type="presOf" srcId="{B0828024-95BC-463F-836C-46ADC9AD6C18}" destId="{0CF619FB-F842-4A10-8A55-22DBF1E7E813}" srcOrd="0" destOrd="0" presId="urn:diagrams.loki3.com/VaryingWidthList"/>
    <dgm:cxn modelId="{7AA3DBF8-BECB-4C94-AAF7-E782D0E54E41}" srcId="{FD145EC2-481D-444E-8392-07D467D829A6}" destId="{CBE98DE7-F743-4F93-B5EF-015454E946CD}" srcOrd="1" destOrd="0" parTransId="{F8804C00-132C-4425-B6DC-1E315A115053}" sibTransId="{45BE4FB9-1C81-4D92-A072-BE5A07E16906}"/>
    <dgm:cxn modelId="{E82F465F-BD49-4CB1-A91E-D614A94BC866}" type="presParOf" srcId="{2739D08A-6968-43D6-8D6C-792608A5CFF6}" destId="{DDFF3E97-DD18-44BE-9E77-F273A0ACD610}" srcOrd="0" destOrd="0" presId="urn:diagrams.loki3.com/VaryingWidthList"/>
    <dgm:cxn modelId="{97A870D0-832E-4724-A95E-3019E144075E}" type="presParOf" srcId="{2739D08A-6968-43D6-8D6C-792608A5CFF6}" destId="{E668FBBC-5990-411F-9D1F-0E35953526E0}" srcOrd="1" destOrd="0" presId="urn:diagrams.loki3.com/VaryingWidthList"/>
    <dgm:cxn modelId="{134A66C3-92CC-4F94-9EA5-1AABF0E0A90D}" type="presParOf" srcId="{2739D08A-6968-43D6-8D6C-792608A5CFF6}" destId="{7D0ABEBF-C7EA-43D0-A10B-D9D69F26C18C}" srcOrd="2" destOrd="0" presId="urn:diagrams.loki3.com/VaryingWidthList"/>
    <dgm:cxn modelId="{75FBF133-FB38-484B-A42A-70AF1D399F43}" type="presParOf" srcId="{2739D08A-6968-43D6-8D6C-792608A5CFF6}" destId="{C125CF05-77FD-4AEF-B0AD-D3B733EA7CF6}" srcOrd="3" destOrd="0" presId="urn:diagrams.loki3.com/VaryingWidthList"/>
    <dgm:cxn modelId="{D0FCDCB0-0EB4-441B-91C4-ED2FDCACF1BE}" type="presParOf" srcId="{2739D08A-6968-43D6-8D6C-792608A5CFF6}" destId="{F663A4DD-858E-459F-8A68-34BF1D4CFAFA}" srcOrd="4" destOrd="0" presId="urn:diagrams.loki3.com/VaryingWidthList"/>
    <dgm:cxn modelId="{32B78C20-BE5C-4F4C-B1CC-C016B9FFF759}" type="presParOf" srcId="{2739D08A-6968-43D6-8D6C-792608A5CFF6}" destId="{5210E5C1-EF3B-46A7-B878-94EDC919A882}" srcOrd="5" destOrd="0" presId="urn:diagrams.loki3.com/VaryingWidthList"/>
    <dgm:cxn modelId="{D2C5CAD7-D11D-4DDD-A947-C8596C1A256B}" type="presParOf" srcId="{2739D08A-6968-43D6-8D6C-792608A5CFF6}" destId="{0CF619FB-F842-4A10-8A55-22DBF1E7E813}"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F0307E-30F8-464D-BEC6-74682550D251}" type="doc">
      <dgm:prSet loTypeId="urn:microsoft.com/office/officeart/2005/8/layout/cycle5" loCatId="cycle" qsTypeId="urn:microsoft.com/office/officeart/2005/8/quickstyle/3d9" qsCatId="3D" csTypeId="urn:microsoft.com/office/officeart/2005/8/colors/accent2_1" csCatId="accent2" phldr="1"/>
      <dgm:spPr>
        <a:scene3d>
          <a:camera prst="perspectiveAbove"/>
          <a:lightRig rig="soft" dir="t"/>
          <a:backdrop>
            <a:anchor x="0" y="0" z="-210000"/>
            <a:norm dx="0" dy="0" dz="914400"/>
            <a:up dx="0" dy="914400" dz="0"/>
          </a:backdrop>
        </a:scene3d>
      </dgm:spPr>
      <dgm:t>
        <a:bodyPr/>
        <a:lstStyle/>
        <a:p>
          <a:endParaRPr lang="en-US"/>
        </a:p>
      </dgm:t>
    </dgm:pt>
    <dgm:pt modelId="{80F55CE0-53AD-4702-88F4-1D0A293D3B5C}">
      <dgm:prSet phldrT="[Text]" custT="1"/>
      <dgm:spPr/>
      <dgm:t>
        <a:bodyPr/>
        <a:lstStyle/>
        <a:p>
          <a:pPr>
            <a:buFont typeface="+mj-lt"/>
            <a:buAutoNum type="arabicPeriod"/>
          </a:pPr>
          <a:r>
            <a:rPr lang="vi-VN" sz="2000" b="0" dirty="0"/>
            <a:t>Khảo sát, thu thập dữ liệu</a:t>
          </a:r>
          <a:endParaRPr lang="en-US" sz="2000" b="0" dirty="0"/>
        </a:p>
      </dgm:t>
    </dgm:pt>
    <dgm:pt modelId="{0165BD76-04BC-433E-BB5B-463E681B2F5A}" type="parTrans" cxnId="{AA9F8292-5A21-42E9-A869-BA2C3E02C91C}">
      <dgm:prSet/>
      <dgm:spPr/>
      <dgm:t>
        <a:bodyPr/>
        <a:lstStyle/>
        <a:p>
          <a:endParaRPr lang="en-US" sz="2000" b="0"/>
        </a:p>
      </dgm:t>
    </dgm:pt>
    <dgm:pt modelId="{421C0869-ED69-4EA3-B5C6-ABF08D7CCC9C}" type="sibTrans" cxnId="{AA9F8292-5A21-42E9-A869-BA2C3E02C91C}">
      <dgm:prSet>
        <dgm:style>
          <a:lnRef idx="3">
            <a:schemeClr val="accent2"/>
          </a:lnRef>
          <a:fillRef idx="0">
            <a:schemeClr val="accent2"/>
          </a:fillRef>
          <a:effectRef idx="2">
            <a:schemeClr val="accent2"/>
          </a:effectRef>
          <a:fontRef idx="minor">
            <a:schemeClr val="tx1"/>
          </a:fontRef>
        </dgm:style>
      </dgm:prSet>
      <dgm:spPr>
        <a:ln>
          <a:prstDash val="sysDot"/>
        </a:ln>
      </dgm:spPr>
      <dgm:t>
        <a:bodyPr/>
        <a:lstStyle/>
        <a:p>
          <a:endParaRPr lang="en-US" sz="2000" b="0"/>
        </a:p>
      </dgm:t>
    </dgm:pt>
    <dgm:pt modelId="{3504DC69-162D-463E-89F1-45051707363B}">
      <dgm:prSet phldrT="[Text]" custT="1"/>
      <dgm:spPr/>
      <dgm:t>
        <a:bodyPr/>
        <a:lstStyle/>
        <a:p>
          <a:pPr>
            <a:buFont typeface="+mj-lt"/>
            <a:buAutoNum type="arabicPeriod"/>
          </a:pPr>
          <a:r>
            <a:rPr lang="vi-VN" sz="2000" b="0" dirty="0"/>
            <a:t>Phân tích, lọc dữ liệu phù hợp</a:t>
          </a:r>
          <a:endParaRPr lang="en-US" sz="2000" b="0" dirty="0"/>
        </a:p>
      </dgm:t>
    </dgm:pt>
    <dgm:pt modelId="{2FC5639E-C1AF-473F-B7A5-4A2470E03C18}" type="parTrans" cxnId="{83E51B48-589B-4FBB-B267-E1E48A208D52}">
      <dgm:prSet/>
      <dgm:spPr/>
      <dgm:t>
        <a:bodyPr/>
        <a:lstStyle/>
        <a:p>
          <a:endParaRPr lang="en-US" sz="2000" b="0"/>
        </a:p>
      </dgm:t>
    </dgm:pt>
    <dgm:pt modelId="{AA0BC13D-DA76-48FA-9B5A-1456985D863C}" type="sibTrans" cxnId="{83E51B48-589B-4FBB-B267-E1E48A208D52}">
      <dgm:prSet>
        <dgm:style>
          <a:lnRef idx="3">
            <a:schemeClr val="accent2"/>
          </a:lnRef>
          <a:fillRef idx="0">
            <a:schemeClr val="accent2"/>
          </a:fillRef>
          <a:effectRef idx="2">
            <a:schemeClr val="accent2"/>
          </a:effectRef>
          <a:fontRef idx="minor">
            <a:schemeClr val="tx1"/>
          </a:fontRef>
        </dgm:style>
      </dgm:prSet>
      <dgm:spPr>
        <a:ln>
          <a:prstDash val="sysDot"/>
        </a:ln>
      </dgm:spPr>
      <dgm:t>
        <a:bodyPr/>
        <a:lstStyle/>
        <a:p>
          <a:endParaRPr lang="en-US" sz="2000" b="0"/>
        </a:p>
      </dgm:t>
    </dgm:pt>
    <dgm:pt modelId="{3F26D1D5-EA60-4318-AD0F-49D46552C8F3}">
      <dgm:prSet phldrT="[Text]" custT="1"/>
      <dgm:spPr/>
      <dgm:t>
        <a:bodyPr/>
        <a:lstStyle/>
        <a:p>
          <a:pPr>
            <a:buFont typeface="+mj-lt"/>
            <a:buAutoNum type="arabicPeriod"/>
          </a:pPr>
          <a:r>
            <a:rPr lang="en-US" sz="2000" b="0" dirty="0"/>
            <a:t>G</a:t>
          </a:r>
          <a:r>
            <a:rPr lang="vi-VN" sz="2000" b="0" dirty="0"/>
            <a:t>iải quyết vấn đề, chọn giải thuật phù hợp</a:t>
          </a:r>
          <a:endParaRPr lang="en-US" sz="2000" b="0" dirty="0"/>
        </a:p>
      </dgm:t>
    </dgm:pt>
    <dgm:pt modelId="{25DC0A42-CA52-48A1-877E-B6CB868DBEA8}" type="parTrans" cxnId="{0D94E2FB-E44A-4C14-B07E-D6CC54D0081B}">
      <dgm:prSet/>
      <dgm:spPr/>
      <dgm:t>
        <a:bodyPr/>
        <a:lstStyle/>
        <a:p>
          <a:endParaRPr lang="en-US" sz="2000" b="0"/>
        </a:p>
      </dgm:t>
    </dgm:pt>
    <dgm:pt modelId="{6AC15FF0-986D-4276-AA44-ADBF8C90B4FD}" type="sibTrans" cxnId="{0D94E2FB-E44A-4C14-B07E-D6CC54D0081B}">
      <dgm:prSet>
        <dgm:style>
          <a:lnRef idx="3">
            <a:schemeClr val="accent2"/>
          </a:lnRef>
          <a:fillRef idx="0">
            <a:schemeClr val="accent2"/>
          </a:fillRef>
          <a:effectRef idx="2">
            <a:schemeClr val="accent2"/>
          </a:effectRef>
          <a:fontRef idx="minor">
            <a:schemeClr val="tx1"/>
          </a:fontRef>
        </dgm:style>
      </dgm:prSet>
      <dgm:spPr>
        <a:ln>
          <a:prstDash val="sysDot"/>
        </a:ln>
      </dgm:spPr>
      <dgm:t>
        <a:bodyPr/>
        <a:lstStyle/>
        <a:p>
          <a:endParaRPr lang="en-US" sz="2000" b="0"/>
        </a:p>
      </dgm:t>
    </dgm:pt>
    <dgm:pt modelId="{D46A960B-0EE7-4AD7-90F6-FB88CA32B205}">
      <dgm:prSet phldrT="[Text]" custT="1"/>
      <dgm:spPr/>
      <dgm:t>
        <a:bodyPr/>
        <a:lstStyle/>
        <a:p>
          <a:r>
            <a:rPr lang="vi-VN" sz="2000" b="0" dirty="0"/>
            <a:t>Triển khai dự án theo giải thuật đã chọn</a:t>
          </a:r>
          <a:endParaRPr lang="en-US" sz="2000" b="0" dirty="0"/>
        </a:p>
      </dgm:t>
    </dgm:pt>
    <dgm:pt modelId="{ACEFC625-AECB-4671-B470-12943E8517AD}" type="parTrans" cxnId="{FB0AC5FE-2C26-4E08-B46F-EB511AC57F97}">
      <dgm:prSet/>
      <dgm:spPr/>
      <dgm:t>
        <a:bodyPr/>
        <a:lstStyle/>
        <a:p>
          <a:endParaRPr lang="en-US" sz="2000" b="0"/>
        </a:p>
      </dgm:t>
    </dgm:pt>
    <dgm:pt modelId="{EF48099D-F766-4006-847C-99343C7A0DB9}" type="sibTrans" cxnId="{FB0AC5FE-2C26-4E08-B46F-EB511AC57F97}">
      <dgm:prSet>
        <dgm:style>
          <a:lnRef idx="3">
            <a:schemeClr val="accent2"/>
          </a:lnRef>
          <a:fillRef idx="0">
            <a:schemeClr val="accent2"/>
          </a:fillRef>
          <a:effectRef idx="2">
            <a:schemeClr val="accent2"/>
          </a:effectRef>
          <a:fontRef idx="minor">
            <a:schemeClr val="tx1"/>
          </a:fontRef>
        </dgm:style>
      </dgm:prSet>
      <dgm:spPr>
        <a:ln>
          <a:prstDash val="sysDot"/>
        </a:ln>
      </dgm:spPr>
      <dgm:t>
        <a:bodyPr/>
        <a:lstStyle/>
        <a:p>
          <a:endParaRPr lang="en-US" sz="2000" b="0"/>
        </a:p>
      </dgm:t>
    </dgm:pt>
    <dgm:pt modelId="{605224F3-AB44-4E1E-BFCC-8D2FF6BC7C78}">
      <dgm:prSet phldrT="[Text]" custT="1"/>
      <dgm:spPr/>
      <dgm:t>
        <a:bodyPr/>
        <a:lstStyle/>
        <a:p>
          <a:pPr>
            <a:buFont typeface="+mj-lt"/>
            <a:buAutoNum type="arabicPeriod"/>
          </a:pPr>
          <a:r>
            <a:rPr lang="vi-VN" sz="2000" b="0" dirty="0"/>
            <a:t>Giới thiệu ứng dụng đến người dùng</a:t>
          </a:r>
          <a:endParaRPr lang="en-US" sz="2000" b="0" dirty="0"/>
        </a:p>
      </dgm:t>
    </dgm:pt>
    <dgm:pt modelId="{F35A45CE-AC55-42F0-A620-DF51BD5E6DAF}" type="parTrans" cxnId="{3395150A-AEF0-4FCB-B6FA-5EDA3511B414}">
      <dgm:prSet/>
      <dgm:spPr/>
      <dgm:t>
        <a:bodyPr/>
        <a:lstStyle/>
        <a:p>
          <a:endParaRPr lang="en-US" sz="2000" b="0"/>
        </a:p>
      </dgm:t>
    </dgm:pt>
    <dgm:pt modelId="{75EC3F9D-E902-4266-BB60-10B19DF30FAC}" type="sibTrans" cxnId="{3395150A-AEF0-4FCB-B6FA-5EDA3511B414}">
      <dgm:prSet>
        <dgm:style>
          <a:lnRef idx="3">
            <a:schemeClr val="accent2"/>
          </a:lnRef>
          <a:fillRef idx="0">
            <a:schemeClr val="accent2"/>
          </a:fillRef>
          <a:effectRef idx="2">
            <a:schemeClr val="accent2"/>
          </a:effectRef>
          <a:fontRef idx="minor">
            <a:schemeClr val="tx1"/>
          </a:fontRef>
        </dgm:style>
      </dgm:prSet>
      <dgm:spPr>
        <a:ln>
          <a:prstDash val="sysDot"/>
        </a:ln>
      </dgm:spPr>
      <dgm:t>
        <a:bodyPr/>
        <a:lstStyle/>
        <a:p>
          <a:endParaRPr lang="en-US" sz="2000" b="0"/>
        </a:p>
      </dgm:t>
    </dgm:pt>
    <dgm:pt modelId="{2703B397-39C1-4B47-8168-7AE33F080802}" type="pres">
      <dgm:prSet presAssocID="{33F0307E-30F8-464D-BEC6-74682550D251}" presName="cycle" presStyleCnt="0">
        <dgm:presLayoutVars>
          <dgm:dir/>
          <dgm:resizeHandles val="exact"/>
        </dgm:presLayoutVars>
      </dgm:prSet>
      <dgm:spPr/>
    </dgm:pt>
    <dgm:pt modelId="{47D811B4-667E-4357-8A98-FAF1D9A58ED0}" type="pres">
      <dgm:prSet presAssocID="{80F55CE0-53AD-4702-88F4-1D0A293D3B5C}" presName="node" presStyleLbl="node1" presStyleIdx="0" presStyleCnt="5">
        <dgm:presLayoutVars>
          <dgm:bulletEnabled val="1"/>
        </dgm:presLayoutVars>
      </dgm:prSet>
      <dgm:spPr/>
    </dgm:pt>
    <dgm:pt modelId="{C2F47186-FF3B-4A71-A832-09ACF114DCAA}" type="pres">
      <dgm:prSet presAssocID="{80F55CE0-53AD-4702-88F4-1D0A293D3B5C}" presName="spNode" presStyleCnt="0"/>
      <dgm:spPr/>
    </dgm:pt>
    <dgm:pt modelId="{3FADF44D-7246-4E04-9596-643C5F9E22EA}" type="pres">
      <dgm:prSet presAssocID="{421C0869-ED69-4EA3-B5C6-ABF08D7CCC9C}" presName="sibTrans" presStyleLbl="sibTrans1D1" presStyleIdx="0" presStyleCnt="5"/>
      <dgm:spPr/>
    </dgm:pt>
    <dgm:pt modelId="{D6F5D055-9147-4E08-AC13-33DB4574194D}" type="pres">
      <dgm:prSet presAssocID="{3504DC69-162D-463E-89F1-45051707363B}" presName="node" presStyleLbl="node1" presStyleIdx="1" presStyleCnt="5">
        <dgm:presLayoutVars>
          <dgm:bulletEnabled val="1"/>
        </dgm:presLayoutVars>
      </dgm:prSet>
      <dgm:spPr/>
    </dgm:pt>
    <dgm:pt modelId="{D7C1F230-B410-4147-8651-3EA13036E123}" type="pres">
      <dgm:prSet presAssocID="{3504DC69-162D-463E-89F1-45051707363B}" presName="spNode" presStyleCnt="0"/>
      <dgm:spPr/>
    </dgm:pt>
    <dgm:pt modelId="{00BC9421-4B48-40D9-B563-D99CE482168E}" type="pres">
      <dgm:prSet presAssocID="{AA0BC13D-DA76-48FA-9B5A-1456985D863C}" presName="sibTrans" presStyleLbl="sibTrans1D1" presStyleIdx="1" presStyleCnt="5"/>
      <dgm:spPr/>
    </dgm:pt>
    <dgm:pt modelId="{1DC46B96-E5DD-4C7F-B8C1-E3A7362D6AD0}" type="pres">
      <dgm:prSet presAssocID="{3F26D1D5-EA60-4318-AD0F-49D46552C8F3}" presName="node" presStyleLbl="node1" presStyleIdx="2" presStyleCnt="5">
        <dgm:presLayoutVars>
          <dgm:bulletEnabled val="1"/>
        </dgm:presLayoutVars>
      </dgm:prSet>
      <dgm:spPr/>
    </dgm:pt>
    <dgm:pt modelId="{23547695-2ACE-4CEC-B741-7953840657FA}" type="pres">
      <dgm:prSet presAssocID="{3F26D1D5-EA60-4318-AD0F-49D46552C8F3}" presName="spNode" presStyleCnt="0"/>
      <dgm:spPr/>
    </dgm:pt>
    <dgm:pt modelId="{5C3ACDB8-DB10-4C73-8480-C5C9914BD6AA}" type="pres">
      <dgm:prSet presAssocID="{6AC15FF0-986D-4276-AA44-ADBF8C90B4FD}" presName="sibTrans" presStyleLbl="sibTrans1D1" presStyleIdx="2" presStyleCnt="5"/>
      <dgm:spPr/>
    </dgm:pt>
    <dgm:pt modelId="{332C9221-B638-42AA-8D45-7317B8A987BA}" type="pres">
      <dgm:prSet presAssocID="{D46A960B-0EE7-4AD7-90F6-FB88CA32B205}" presName="node" presStyleLbl="node1" presStyleIdx="3" presStyleCnt="5">
        <dgm:presLayoutVars>
          <dgm:bulletEnabled val="1"/>
        </dgm:presLayoutVars>
      </dgm:prSet>
      <dgm:spPr/>
    </dgm:pt>
    <dgm:pt modelId="{D57DCFB8-990B-49EE-9408-750BB85FE6CA}" type="pres">
      <dgm:prSet presAssocID="{D46A960B-0EE7-4AD7-90F6-FB88CA32B205}" presName="spNode" presStyleCnt="0"/>
      <dgm:spPr/>
    </dgm:pt>
    <dgm:pt modelId="{2932278D-FA2B-4BBA-AD46-80FBED0EF885}" type="pres">
      <dgm:prSet presAssocID="{EF48099D-F766-4006-847C-99343C7A0DB9}" presName="sibTrans" presStyleLbl="sibTrans1D1" presStyleIdx="3" presStyleCnt="5"/>
      <dgm:spPr/>
    </dgm:pt>
    <dgm:pt modelId="{100585F5-7FA0-4060-B180-A38227F3403F}" type="pres">
      <dgm:prSet presAssocID="{605224F3-AB44-4E1E-BFCC-8D2FF6BC7C78}" presName="node" presStyleLbl="node1" presStyleIdx="4" presStyleCnt="5">
        <dgm:presLayoutVars>
          <dgm:bulletEnabled val="1"/>
        </dgm:presLayoutVars>
      </dgm:prSet>
      <dgm:spPr/>
    </dgm:pt>
    <dgm:pt modelId="{454355CE-F509-480F-9AD7-130C6A9A2B7D}" type="pres">
      <dgm:prSet presAssocID="{605224F3-AB44-4E1E-BFCC-8D2FF6BC7C78}" presName="spNode" presStyleCnt="0"/>
      <dgm:spPr/>
    </dgm:pt>
    <dgm:pt modelId="{F890E2F1-3C5B-44F8-977A-8A9A14B2049C}" type="pres">
      <dgm:prSet presAssocID="{75EC3F9D-E902-4266-BB60-10B19DF30FAC}" presName="sibTrans" presStyleLbl="sibTrans1D1" presStyleIdx="4" presStyleCnt="5"/>
      <dgm:spPr/>
    </dgm:pt>
  </dgm:ptLst>
  <dgm:cxnLst>
    <dgm:cxn modelId="{3395150A-AEF0-4FCB-B6FA-5EDA3511B414}" srcId="{33F0307E-30F8-464D-BEC6-74682550D251}" destId="{605224F3-AB44-4E1E-BFCC-8D2FF6BC7C78}" srcOrd="4" destOrd="0" parTransId="{F35A45CE-AC55-42F0-A620-DF51BD5E6DAF}" sibTransId="{75EC3F9D-E902-4266-BB60-10B19DF30FAC}"/>
    <dgm:cxn modelId="{98973614-3D43-44FE-A841-7DBDE34F254A}" type="presOf" srcId="{33F0307E-30F8-464D-BEC6-74682550D251}" destId="{2703B397-39C1-4B47-8168-7AE33F080802}" srcOrd="0" destOrd="0" presId="urn:microsoft.com/office/officeart/2005/8/layout/cycle5"/>
    <dgm:cxn modelId="{10DAEB2F-5EB6-480D-AD8B-8F016B10FA91}" type="presOf" srcId="{3F26D1D5-EA60-4318-AD0F-49D46552C8F3}" destId="{1DC46B96-E5DD-4C7F-B8C1-E3A7362D6AD0}" srcOrd="0" destOrd="0" presId="urn:microsoft.com/office/officeart/2005/8/layout/cycle5"/>
    <dgm:cxn modelId="{87CBD33A-FEC2-4EE0-ABA4-F43931F4F2C0}" type="presOf" srcId="{605224F3-AB44-4E1E-BFCC-8D2FF6BC7C78}" destId="{100585F5-7FA0-4060-B180-A38227F3403F}" srcOrd="0" destOrd="0" presId="urn:microsoft.com/office/officeart/2005/8/layout/cycle5"/>
    <dgm:cxn modelId="{83E51B48-589B-4FBB-B267-E1E48A208D52}" srcId="{33F0307E-30F8-464D-BEC6-74682550D251}" destId="{3504DC69-162D-463E-89F1-45051707363B}" srcOrd="1" destOrd="0" parTransId="{2FC5639E-C1AF-473F-B7A5-4A2470E03C18}" sibTransId="{AA0BC13D-DA76-48FA-9B5A-1456985D863C}"/>
    <dgm:cxn modelId="{0B968951-7CE4-4630-BC9D-B725FEB70477}" type="presOf" srcId="{AA0BC13D-DA76-48FA-9B5A-1456985D863C}" destId="{00BC9421-4B48-40D9-B563-D99CE482168E}" srcOrd="0" destOrd="0" presId="urn:microsoft.com/office/officeart/2005/8/layout/cycle5"/>
    <dgm:cxn modelId="{C73E077C-EBEF-4BC4-ADC1-3299F6F39A39}" type="presOf" srcId="{75EC3F9D-E902-4266-BB60-10B19DF30FAC}" destId="{F890E2F1-3C5B-44F8-977A-8A9A14B2049C}" srcOrd="0" destOrd="0" presId="urn:microsoft.com/office/officeart/2005/8/layout/cycle5"/>
    <dgm:cxn modelId="{AA9F8292-5A21-42E9-A869-BA2C3E02C91C}" srcId="{33F0307E-30F8-464D-BEC6-74682550D251}" destId="{80F55CE0-53AD-4702-88F4-1D0A293D3B5C}" srcOrd="0" destOrd="0" parTransId="{0165BD76-04BC-433E-BB5B-463E681B2F5A}" sibTransId="{421C0869-ED69-4EA3-B5C6-ABF08D7CCC9C}"/>
    <dgm:cxn modelId="{0798F0A9-FEFE-4473-877D-9139B90795C1}" type="presOf" srcId="{D46A960B-0EE7-4AD7-90F6-FB88CA32B205}" destId="{332C9221-B638-42AA-8D45-7317B8A987BA}" srcOrd="0" destOrd="0" presId="urn:microsoft.com/office/officeart/2005/8/layout/cycle5"/>
    <dgm:cxn modelId="{B728BAB6-CD88-44B0-B8B4-A442EDE0BE3B}" type="presOf" srcId="{421C0869-ED69-4EA3-B5C6-ABF08D7CCC9C}" destId="{3FADF44D-7246-4E04-9596-643C5F9E22EA}" srcOrd="0" destOrd="0" presId="urn:microsoft.com/office/officeart/2005/8/layout/cycle5"/>
    <dgm:cxn modelId="{B2BEAFC2-7D86-41F3-B818-0D8D49131C5D}" type="presOf" srcId="{3504DC69-162D-463E-89F1-45051707363B}" destId="{D6F5D055-9147-4E08-AC13-33DB4574194D}" srcOrd="0" destOrd="0" presId="urn:microsoft.com/office/officeart/2005/8/layout/cycle5"/>
    <dgm:cxn modelId="{0AF6F2ED-EBE8-4722-961A-93C34B6DB335}" type="presOf" srcId="{6AC15FF0-986D-4276-AA44-ADBF8C90B4FD}" destId="{5C3ACDB8-DB10-4C73-8480-C5C9914BD6AA}" srcOrd="0" destOrd="0" presId="urn:microsoft.com/office/officeart/2005/8/layout/cycle5"/>
    <dgm:cxn modelId="{9CF427F6-2C09-400F-81D6-C1AF4FDFECA7}" type="presOf" srcId="{80F55CE0-53AD-4702-88F4-1D0A293D3B5C}" destId="{47D811B4-667E-4357-8A98-FAF1D9A58ED0}" srcOrd="0" destOrd="0" presId="urn:microsoft.com/office/officeart/2005/8/layout/cycle5"/>
    <dgm:cxn modelId="{51CB75FA-936D-4537-B074-B9B7AEA96F25}" type="presOf" srcId="{EF48099D-F766-4006-847C-99343C7A0DB9}" destId="{2932278D-FA2B-4BBA-AD46-80FBED0EF885}" srcOrd="0" destOrd="0" presId="urn:microsoft.com/office/officeart/2005/8/layout/cycle5"/>
    <dgm:cxn modelId="{0D94E2FB-E44A-4C14-B07E-D6CC54D0081B}" srcId="{33F0307E-30F8-464D-BEC6-74682550D251}" destId="{3F26D1D5-EA60-4318-AD0F-49D46552C8F3}" srcOrd="2" destOrd="0" parTransId="{25DC0A42-CA52-48A1-877E-B6CB868DBEA8}" sibTransId="{6AC15FF0-986D-4276-AA44-ADBF8C90B4FD}"/>
    <dgm:cxn modelId="{FB0AC5FE-2C26-4E08-B46F-EB511AC57F97}" srcId="{33F0307E-30F8-464D-BEC6-74682550D251}" destId="{D46A960B-0EE7-4AD7-90F6-FB88CA32B205}" srcOrd="3" destOrd="0" parTransId="{ACEFC625-AECB-4671-B470-12943E8517AD}" sibTransId="{EF48099D-F766-4006-847C-99343C7A0DB9}"/>
    <dgm:cxn modelId="{26472E0D-9A53-424A-935B-310BA76226AF}" type="presParOf" srcId="{2703B397-39C1-4B47-8168-7AE33F080802}" destId="{47D811B4-667E-4357-8A98-FAF1D9A58ED0}" srcOrd="0" destOrd="0" presId="urn:microsoft.com/office/officeart/2005/8/layout/cycle5"/>
    <dgm:cxn modelId="{06311C6E-DB28-4418-BFA5-CDABA81E57B4}" type="presParOf" srcId="{2703B397-39C1-4B47-8168-7AE33F080802}" destId="{C2F47186-FF3B-4A71-A832-09ACF114DCAA}" srcOrd="1" destOrd="0" presId="urn:microsoft.com/office/officeart/2005/8/layout/cycle5"/>
    <dgm:cxn modelId="{AEB96216-BA0B-4239-BE11-7A6B3E3307FB}" type="presParOf" srcId="{2703B397-39C1-4B47-8168-7AE33F080802}" destId="{3FADF44D-7246-4E04-9596-643C5F9E22EA}" srcOrd="2" destOrd="0" presId="urn:microsoft.com/office/officeart/2005/8/layout/cycle5"/>
    <dgm:cxn modelId="{0B8D3FDC-FC84-4764-85C2-44FC3508DCAA}" type="presParOf" srcId="{2703B397-39C1-4B47-8168-7AE33F080802}" destId="{D6F5D055-9147-4E08-AC13-33DB4574194D}" srcOrd="3" destOrd="0" presId="urn:microsoft.com/office/officeart/2005/8/layout/cycle5"/>
    <dgm:cxn modelId="{CA045ECF-996A-4565-8590-410E074EB578}" type="presParOf" srcId="{2703B397-39C1-4B47-8168-7AE33F080802}" destId="{D7C1F230-B410-4147-8651-3EA13036E123}" srcOrd="4" destOrd="0" presId="urn:microsoft.com/office/officeart/2005/8/layout/cycle5"/>
    <dgm:cxn modelId="{3EFA3EC7-E266-4353-8D81-6C0EEE54AFF2}" type="presParOf" srcId="{2703B397-39C1-4B47-8168-7AE33F080802}" destId="{00BC9421-4B48-40D9-B563-D99CE482168E}" srcOrd="5" destOrd="0" presId="urn:microsoft.com/office/officeart/2005/8/layout/cycle5"/>
    <dgm:cxn modelId="{E11833E9-BAA2-47BB-B37D-051529EBCA23}" type="presParOf" srcId="{2703B397-39C1-4B47-8168-7AE33F080802}" destId="{1DC46B96-E5DD-4C7F-B8C1-E3A7362D6AD0}" srcOrd="6" destOrd="0" presId="urn:microsoft.com/office/officeart/2005/8/layout/cycle5"/>
    <dgm:cxn modelId="{3883C638-5F28-4F62-B623-EF19D0F705C8}" type="presParOf" srcId="{2703B397-39C1-4B47-8168-7AE33F080802}" destId="{23547695-2ACE-4CEC-B741-7953840657FA}" srcOrd="7" destOrd="0" presId="urn:microsoft.com/office/officeart/2005/8/layout/cycle5"/>
    <dgm:cxn modelId="{AE220788-045E-4E2A-B80F-79F4808DE2F8}" type="presParOf" srcId="{2703B397-39C1-4B47-8168-7AE33F080802}" destId="{5C3ACDB8-DB10-4C73-8480-C5C9914BD6AA}" srcOrd="8" destOrd="0" presId="urn:microsoft.com/office/officeart/2005/8/layout/cycle5"/>
    <dgm:cxn modelId="{CA74AB54-5DD1-47F1-B388-3FA481A237D4}" type="presParOf" srcId="{2703B397-39C1-4B47-8168-7AE33F080802}" destId="{332C9221-B638-42AA-8D45-7317B8A987BA}" srcOrd="9" destOrd="0" presId="urn:microsoft.com/office/officeart/2005/8/layout/cycle5"/>
    <dgm:cxn modelId="{9B94CD73-E02F-48D5-9277-585C3A8D8BBD}" type="presParOf" srcId="{2703B397-39C1-4B47-8168-7AE33F080802}" destId="{D57DCFB8-990B-49EE-9408-750BB85FE6CA}" srcOrd="10" destOrd="0" presId="urn:microsoft.com/office/officeart/2005/8/layout/cycle5"/>
    <dgm:cxn modelId="{A7E98260-4742-46BC-B624-409AEBED0AFA}" type="presParOf" srcId="{2703B397-39C1-4B47-8168-7AE33F080802}" destId="{2932278D-FA2B-4BBA-AD46-80FBED0EF885}" srcOrd="11" destOrd="0" presId="urn:microsoft.com/office/officeart/2005/8/layout/cycle5"/>
    <dgm:cxn modelId="{55E7B132-F022-4E92-8452-B741470E81EF}" type="presParOf" srcId="{2703B397-39C1-4B47-8168-7AE33F080802}" destId="{100585F5-7FA0-4060-B180-A38227F3403F}" srcOrd="12" destOrd="0" presId="urn:microsoft.com/office/officeart/2005/8/layout/cycle5"/>
    <dgm:cxn modelId="{0C89152D-444F-450E-A47F-646162248D5F}" type="presParOf" srcId="{2703B397-39C1-4B47-8168-7AE33F080802}" destId="{454355CE-F509-480F-9AD7-130C6A9A2B7D}" srcOrd="13" destOrd="0" presId="urn:microsoft.com/office/officeart/2005/8/layout/cycle5"/>
    <dgm:cxn modelId="{B59B6DC1-4133-4060-98C2-F350F4CF1683}" type="presParOf" srcId="{2703B397-39C1-4B47-8168-7AE33F080802}" destId="{F890E2F1-3C5B-44F8-977A-8A9A14B2049C}" srcOrd="14"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6F91D-D631-4CAB-BDCE-0352966E7CE3}">
      <dsp:nvSpPr>
        <dsp:cNvPr id="0" name=""/>
        <dsp:cNvSpPr/>
      </dsp:nvSpPr>
      <dsp:spPr>
        <a:xfrm>
          <a:off x="0" y="3231197"/>
          <a:ext cx="5031829"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BA7C21-6E56-44F9-8562-69249DCC4659}">
      <dsp:nvSpPr>
        <dsp:cNvPr id="0" name=""/>
        <dsp:cNvSpPr/>
      </dsp:nvSpPr>
      <dsp:spPr>
        <a:xfrm>
          <a:off x="0" y="2260499"/>
          <a:ext cx="5031829"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46E031-317E-449D-8538-4F79E2957C0B}">
      <dsp:nvSpPr>
        <dsp:cNvPr id="0" name=""/>
        <dsp:cNvSpPr/>
      </dsp:nvSpPr>
      <dsp:spPr>
        <a:xfrm>
          <a:off x="0" y="1289801"/>
          <a:ext cx="5031829"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EF7F0-AC45-4C16-B727-01BA8F6C50CE}">
      <dsp:nvSpPr>
        <dsp:cNvPr id="0" name=""/>
        <dsp:cNvSpPr/>
      </dsp:nvSpPr>
      <dsp:spPr>
        <a:xfrm>
          <a:off x="0" y="319103"/>
          <a:ext cx="5031829"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ABECD0-70F2-45A3-B70E-649721679BE5}">
      <dsp:nvSpPr>
        <dsp:cNvPr id="0" name=""/>
        <dsp:cNvSpPr/>
      </dsp:nvSpPr>
      <dsp:spPr>
        <a:xfrm>
          <a:off x="1308275" y="873"/>
          <a:ext cx="3723554" cy="31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ctr" defTabSz="1244600">
            <a:lnSpc>
              <a:spcPct val="90000"/>
            </a:lnSpc>
            <a:spcBef>
              <a:spcPct val="0"/>
            </a:spcBef>
            <a:spcAft>
              <a:spcPct val="35000"/>
            </a:spcAft>
            <a:buFont typeface="+mj-lt"/>
            <a:buNone/>
          </a:pPr>
          <a:r>
            <a:rPr lang="vi-VN" sz="2800" b="1" kern="1200" cap="none" spc="0" dirty="0">
              <a:ln w="10160">
                <a:prstDash val="solid"/>
              </a:ln>
              <a:effectLst>
                <a:outerShdw blurRad="38100" dist="22860" dir="5400000" algn="tl" rotWithShape="0">
                  <a:srgbClr val="000000">
                    <a:alpha val="30000"/>
                  </a:srgbClr>
                </a:outerShdw>
              </a:effectLst>
            </a:rPr>
            <a:t>Lý Do</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308275" y="873"/>
        <a:ext cx="3723554" cy="318230"/>
      </dsp:txXfrm>
    </dsp:sp>
    <dsp:sp modelId="{0D72D714-97A8-4DC9-9641-30C68FA784C5}">
      <dsp:nvSpPr>
        <dsp:cNvPr id="0" name=""/>
        <dsp:cNvSpPr/>
      </dsp:nvSpPr>
      <dsp:spPr>
        <a:xfrm>
          <a:off x="0" y="873"/>
          <a:ext cx="1308275" cy="318230"/>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cap="none" spc="0">
              <a:ln w="10160">
                <a:prstDash val="solid"/>
              </a:ln>
              <a:effectLst>
                <a:outerShdw blurRad="38100" dist="22860" dir="5400000" algn="tl" rotWithShape="0">
                  <a:srgbClr val="000000">
                    <a:alpha val="30000"/>
                  </a:srgbClr>
                </a:outerShdw>
              </a:effectLst>
            </a:rPr>
            <a:t>1</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5538" y="16411"/>
        <a:ext cx="1277199" cy="302692"/>
      </dsp:txXfrm>
    </dsp:sp>
    <dsp:sp modelId="{5EF3E400-3266-4530-B7A7-59621084D591}">
      <dsp:nvSpPr>
        <dsp:cNvPr id="0" name=""/>
        <dsp:cNvSpPr/>
      </dsp:nvSpPr>
      <dsp:spPr>
        <a:xfrm>
          <a:off x="0" y="319103"/>
          <a:ext cx="5031829" cy="63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457200" lvl="2"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a:off x="0" y="319103"/>
        <a:ext cx="5031829" cy="636556"/>
      </dsp:txXfrm>
    </dsp:sp>
    <dsp:sp modelId="{5F9F954C-7947-4F72-B787-5CDB09C219BD}">
      <dsp:nvSpPr>
        <dsp:cNvPr id="0" name=""/>
        <dsp:cNvSpPr/>
      </dsp:nvSpPr>
      <dsp:spPr>
        <a:xfrm>
          <a:off x="1308275" y="971571"/>
          <a:ext cx="3723554" cy="31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ctr" defTabSz="1244600">
            <a:lnSpc>
              <a:spcPct val="90000"/>
            </a:lnSpc>
            <a:spcBef>
              <a:spcPct val="0"/>
            </a:spcBef>
            <a:spcAft>
              <a:spcPct val="35000"/>
            </a:spcAft>
            <a:buFont typeface="+mj-lt"/>
            <a:buNone/>
          </a:pPr>
          <a:r>
            <a:rPr lang="vi-VN" sz="2800" b="1" kern="1200" cap="none" spc="0">
              <a:ln w="10160">
                <a:prstDash val="solid"/>
              </a:ln>
              <a:effectLst>
                <a:outerShdw blurRad="38100" dist="22860" dir="5400000" algn="tl" rotWithShape="0">
                  <a:srgbClr val="000000">
                    <a:alpha val="30000"/>
                  </a:srgbClr>
                </a:outerShdw>
              </a:effectLst>
            </a:rPr>
            <a:t>Ý Nghĩa</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308275" y="971571"/>
        <a:ext cx="3723554" cy="318230"/>
      </dsp:txXfrm>
    </dsp:sp>
    <dsp:sp modelId="{4BBE2525-59F2-4D3D-804E-99F520BB6CBB}">
      <dsp:nvSpPr>
        <dsp:cNvPr id="0" name=""/>
        <dsp:cNvSpPr/>
      </dsp:nvSpPr>
      <dsp:spPr>
        <a:xfrm>
          <a:off x="0" y="971571"/>
          <a:ext cx="1308275" cy="318230"/>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cap="none" spc="0">
              <a:ln w="10160">
                <a:prstDash val="solid"/>
              </a:ln>
              <a:effectLst>
                <a:outerShdw blurRad="38100" dist="22860" dir="5400000" algn="tl" rotWithShape="0">
                  <a:srgbClr val="000000">
                    <a:alpha val="30000"/>
                  </a:srgbClr>
                </a:outerShdw>
              </a:effectLst>
            </a:rPr>
            <a:t>2</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5538" y="987109"/>
        <a:ext cx="1277199" cy="302692"/>
      </dsp:txXfrm>
    </dsp:sp>
    <dsp:sp modelId="{4DB81580-41A1-472F-9562-DD4681E4BEC7}">
      <dsp:nvSpPr>
        <dsp:cNvPr id="0" name=""/>
        <dsp:cNvSpPr/>
      </dsp:nvSpPr>
      <dsp:spPr>
        <a:xfrm>
          <a:off x="0" y="1289801"/>
          <a:ext cx="5031829" cy="63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a:off x="0" y="1289801"/>
        <a:ext cx="5031829" cy="636556"/>
      </dsp:txXfrm>
    </dsp:sp>
    <dsp:sp modelId="{AB5AABDC-D754-496F-A4EF-DD37E3B7471C}">
      <dsp:nvSpPr>
        <dsp:cNvPr id="0" name=""/>
        <dsp:cNvSpPr/>
      </dsp:nvSpPr>
      <dsp:spPr>
        <a:xfrm>
          <a:off x="1308275" y="1942269"/>
          <a:ext cx="3723554" cy="31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ctr" defTabSz="1244600">
            <a:lnSpc>
              <a:spcPct val="90000"/>
            </a:lnSpc>
            <a:spcBef>
              <a:spcPct val="0"/>
            </a:spcBef>
            <a:spcAft>
              <a:spcPct val="35000"/>
            </a:spcAft>
            <a:buNone/>
          </a:pPr>
          <a:r>
            <a:rPr lang="vi-VN" sz="2800" b="1" kern="1200" cap="none" spc="0">
              <a:ln w="10160">
                <a:prstDash val="solid"/>
              </a:ln>
              <a:effectLst>
                <a:outerShdw blurRad="38100" dist="22860" dir="5400000" algn="tl" rotWithShape="0">
                  <a:srgbClr val="000000">
                    <a:alpha val="30000"/>
                  </a:srgbClr>
                </a:outerShdw>
              </a:effectLst>
            </a:rPr>
            <a:t>Mục Tiêu</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308275" y="1942269"/>
        <a:ext cx="3723554" cy="318230"/>
      </dsp:txXfrm>
    </dsp:sp>
    <dsp:sp modelId="{264F9B00-1565-432D-9B14-E11C9D458C54}">
      <dsp:nvSpPr>
        <dsp:cNvPr id="0" name=""/>
        <dsp:cNvSpPr/>
      </dsp:nvSpPr>
      <dsp:spPr>
        <a:xfrm>
          <a:off x="0" y="1942269"/>
          <a:ext cx="1308275" cy="318230"/>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cap="none" spc="0">
              <a:ln w="10160">
                <a:prstDash val="solid"/>
              </a:ln>
              <a:effectLst>
                <a:outerShdw blurRad="38100" dist="22860" dir="5400000" algn="tl" rotWithShape="0">
                  <a:srgbClr val="000000">
                    <a:alpha val="30000"/>
                  </a:srgbClr>
                </a:outerShdw>
              </a:effectLst>
            </a:rPr>
            <a:t>3</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5538" y="1957807"/>
        <a:ext cx="1277199" cy="302692"/>
      </dsp:txXfrm>
    </dsp:sp>
    <dsp:sp modelId="{21A130BC-8C30-4092-9B1D-9FA4964DF68A}">
      <dsp:nvSpPr>
        <dsp:cNvPr id="0" name=""/>
        <dsp:cNvSpPr/>
      </dsp:nvSpPr>
      <dsp:spPr>
        <a:xfrm>
          <a:off x="0" y="2260499"/>
          <a:ext cx="5031829" cy="63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a:off x="0" y="2260499"/>
        <a:ext cx="5031829" cy="636556"/>
      </dsp:txXfrm>
    </dsp:sp>
    <dsp:sp modelId="{DD7C49A5-C224-492E-95A2-D9EE70C46205}">
      <dsp:nvSpPr>
        <dsp:cNvPr id="0" name=""/>
        <dsp:cNvSpPr/>
      </dsp:nvSpPr>
      <dsp:spPr>
        <a:xfrm>
          <a:off x="1308275" y="2912967"/>
          <a:ext cx="3723554" cy="31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ctr" defTabSz="1244600">
            <a:lnSpc>
              <a:spcPct val="90000"/>
            </a:lnSpc>
            <a:spcBef>
              <a:spcPct val="0"/>
            </a:spcBef>
            <a:spcAft>
              <a:spcPct val="35000"/>
            </a:spcAft>
            <a:buFont typeface="+mj-lt"/>
            <a:buNone/>
          </a:pPr>
          <a:r>
            <a:rPr lang="vi-VN" sz="2800" b="1" kern="1200" cap="none" spc="0">
              <a:ln w="10160">
                <a:prstDash val="solid"/>
              </a:ln>
              <a:effectLst>
                <a:outerShdw blurRad="38100" dist="22860" dir="5400000" algn="tl" rotWithShape="0">
                  <a:srgbClr val="000000">
                    <a:alpha val="30000"/>
                  </a:srgbClr>
                </a:outerShdw>
              </a:effectLst>
            </a:rPr>
            <a:t>Triển Khai</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308275" y="2912967"/>
        <a:ext cx="3723554" cy="318230"/>
      </dsp:txXfrm>
    </dsp:sp>
    <dsp:sp modelId="{857997A1-F2C0-4882-B56C-CD02C5869192}">
      <dsp:nvSpPr>
        <dsp:cNvPr id="0" name=""/>
        <dsp:cNvSpPr/>
      </dsp:nvSpPr>
      <dsp:spPr>
        <a:xfrm>
          <a:off x="0" y="2912967"/>
          <a:ext cx="1308275" cy="318230"/>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cap="none" spc="0">
              <a:ln w="10160">
                <a:prstDash val="solid"/>
              </a:ln>
              <a:effectLst>
                <a:outerShdw blurRad="38100" dist="22860" dir="5400000" algn="tl" rotWithShape="0">
                  <a:srgbClr val="000000">
                    <a:alpha val="30000"/>
                  </a:srgbClr>
                </a:outerShdw>
              </a:effectLst>
            </a:rPr>
            <a:t>4</a:t>
          </a:r>
          <a:endParaRPr lang="en-US" sz="2800" b="1" kern="1200" cap="none" spc="0" dirty="0">
            <a:ln w="10160">
              <a:prstDash val="solid"/>
            </a:ln>
            <a:effectLst>
              <a:outerShdw blurRad="38100" dist="22860" dir="5400000" algn="tl" rotWithShape="0">
                <a:srgbClr val="000000">
                  <a:alpha val="30000"/>
                </a:srgbClr>
              </a:outerShdw>
            </a:effectLst>
          </a:endParaRPr>
        </a:p>
      </dsp:txBody>
      <dsp:txXfrm>
        <a:off x="15538" y="2928505"/>
        <a:ext cx="1277199" cy="302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F3E97-DD18-44BE-9E77-F273A0ACD610}">
      <dsp:nvSpPr>
        <dsp:cNvPr id="0" name=""/>
        <dsp:cNvSpPr/>
      </dsp:nvSpPr>
      <dsp:spPr>
        <a:xfrm>
          <a:off x="2162639" y="1678"/>
          <a:ext cx="720000" cy="807442"/>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1760" tIns="111760" rIns="111760" bIns="111760" numCol="1" spcCol="1270" anchor="ctr" anchorCtr="0">
          <a:noAutofit/>
        </a:bodyPr>
        <a:lstStyle/>
        <a:p>
          <a:pPr marL="0" lvl="0" indent="0" algn="ctr" defTabSz="1955800">
            <a:lnSpc>
              <a:spcPct val="90000"/>
            </a:lnSpc>
            <a:spcBef>
              <a:spcPct val="0"/>
            </a:spcBef>
            <a:spcAft>
              <a:spcPct val="35000"/>
            </a:spcAft>
            <a:buNone/>
          </a:pPr>
          <a:r>
            <a:rPr lang="en-US" sz="4400" kern="1200" dirty="0"/>
            <a:t>1</a:t>
          </a:r>
        </a:p>
      </dsp:txBody>
      <dsp:txXfrm>
        <a:off x="2162639" y="1678"/>
        <a:ext cx="720000" cy="807442"/>
      </dsp:txXfrm>
    </dsp:sp>
    <dsp:sp modelId="{7D0ABEBF-C7EA-43D0-A10B-D9D69F26C18C}">
      <dsp:nvSpPr>
        <dsp:cNvPr id="0" name=""/>
        <dsp:cNvSpPr/>
      </dsp:nvSpPr>
      <dsp:spPr>
        <a:xfrm>
          <a:off x="2162639" y="849493"/>
          <a:ext cx="720000" cy="807442"/>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1760" tIns="111760" rIns="111760" bIns="111760" numCol="1" spcCol="1270" anchor="ctr" anchorCtr="0">
          <a:noAutofit/>
        </a:bodyPr>
        <a:lstStyle/>
        <a:p>
          <a:pPr marL="0" lvl="0" indent="0" algn="ctr" defTabSz="1955800">
            <a:lnSpc>
              <a:spcPct val="90000"/>
            </a:lnSpc>
            <a:spcBef>
              <a:spcPct val="0"/>
            </a:spcBef>
            <a:spcAft>
              <a:spcPct val="35000"/>
            </a:spcAft>
            <a:buNone/>
          </a:pPr>
          <a:r>
            <a:rPr lang="en-US" sz="4400" kern="1200" dirty="0"/>
            <a:t>2</a:t>
          </a:r>
        </a:p>
      </dsp:txBody>
      <dsp:txXfrm>
        <a:off x="2162639" y="849493"/>
        <a:ext cx="720000" cy="807442"/>
      </dsp:txXfrm>
    </dsp:sp>
    <dsp:sp modelId="{F663A4DD-858E-459F-8A68-34BF1D4CFAFA}">
      <dsp:nvSpPr>
        <dsp:cNvPr id="0" name=""/>
        <dsp:cNvSpPr/>
      </dsp:nvSpPr>
      <dsp:spPr>
        <a:xfrm>
          <a:off x="2162639" y="1697308"/>
          <a:ext cx="720000" cy="807442"/>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1760" tIns="111760" rIns="111760" bIns="111760" numCol="1" spcCol="1270" anchor="ctr" anchorCtr="0">
          <a:noAutofit/>
        </a:bodyPr>
        <a:lstStyle/>
        <a:p>
          <a:pPr marL="0" lvl="0" indent="0" algn="ctr" defTabSz="1955800">
            <a:lnSpc>
              <a:spcPct val="90000"/>
            </a:lnSpc>
            <a:spcBef>
              <a:spcPct val="0"/>
            </a:spcBef>
            <a:spcAft>
              <a:spcPct val="35000"/>
            </a:spcAft>
            <a:buNone/>
          </a:pPr>
          <a:r>
            <a:rPr lang="en-US" sz="4400" kern="1200" dirty="0"/>
            <a:t>3</a:t>
          </a:r>
        </a:p>
      </dsp:txBody>
      <dsp:txXfrm>
        <a:off x="2162639" y="1697308"/>
        <a:ext cx="720000" cy="807442"/>
      </dsp:txXfrm>
    </dsp:sp>
    <dsp:sp modelId="{0CF619FB-F842-4A10-8A55-22DBF1E7E813}">
      <dsp:nvSpPr>
        <dsp:cNvPr id="0" name=""/>
        <dsp:cNvSpPr/>
      </dsp:nvSpPr>
      <dsp:spPr>
        <a:xfrm>
          <a:off x="2162639" y="2545122"/>
          <a:ext cx="720000" cy="807442"/>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1760" tIns="111760" rIns="111760" bIns="111760" numCol="1" spcCol="1270" anchor="ctr" anchorCtr="0">
          <a:noAutofit/>
        </a:bodyPr>
        <a:lstStyle/>
        <a:p>
          <a:pPr marL="0" lvl="0" indent="0" algn="ctr" defTabSz="1955800">
            <a:lnSpc>
              <a:spcPct val="90000"/>
            </a:lnSpc>
            <a:spcBef>
              <a:spcPct val="0"/>
            </a:spcBef>
            <a:spcAft>
              <a:spcPct val="35000"/>
            </a:spcAft>
            <a:buNone/>
          </a:pPr>
          <a:r>
            <a:rPr lang="en-US" sz="4400" kern="1200" dirty="0"/>
            <a:t>4</a:t>
          </a:r>
        </a:p>
      </dsp:txBody>
      <dsp:txXfrm>
        <a:off x="2162639" y="2545122"/>
        <a:ext cx="720000" cy="807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811B4-667E-4357-8A98-FAF1D9A58ED0}">
      <dsp:nvSpPr>
        <dsp:cNvPr id="0" name=""/>
        <dsp:cNvSpPr/>
      </dsp:nvSpPr>
      <dsp:spPr>
        <a:xfrm>
          <a:off x="3728747" y="1686"/>
          <a:ext cx="1737537" cy="1129399"/>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sp3d extrusionH="28000" prstMaterial="matte"/>
        </a:bodyPr>
        <a:lstStyle/>
        <a:p>
          <a:pPr marL="0" lvl="0" indent="0" algn="ctr" defTabSz="889000">
            <a:lnSpc>
              <a:spcPct val="90000"/>
            </a:lnSpc>
            <a:spcBef>
              <a:spcPct val="0"/>
            </a:spcBef>
            <a:spcAft>
              <a:spcPct val="35000"/>
            </a:spcAft>
            <a:buFont typeface="+mj-lt"/>
            <a:buNone/>
          </a:pPr>
          <a:r>
            <a:rPr lang="vi-VN" sz="2000" b="0" kern="1200" dirty="0"/>
            <a:t>Khảo sát, thu thập dữ liệu</a:t>
          </a:r>
          <a:endParaRPr lang="en-US" sz="2000" b="0" kern="1200" dirty="0"/>
        </a:p>
      </dsp:txBody>
      <dsp:txXfrm>
        <a:off x="3783880" y="56819"/>
        <a:ext cx="1627271" cy="1019133"/>
      </dsp:txXfrm>
    </dsp:sp>
    <dsp:sp modelId="{3FADF44D-7246-4E04-9596-643C5F9E22EA}">
      <dsp:nvSpPr>
        <dsp:cNvPr id="0" name=""/>
        <dsp:cNvSpPr/>
      </dsp:nvSpPr>
      <dsp:spPr>
        <a:xfrm>
          <a:off x="2342757" y="566386"/>
          <a:ext cx="4509517" cy="4509517"/>
        </a:xfrm>
        <a:custGeom>
          <a:avLst/>
          <a:gdLst/>
          <a:ahLst/>
          <a:cxnLst/>
          <a:rect l="0" t="0" r="0" b="0"/>
          <a:pathLst>
            <a:path>
              <a:moveTo>
                <a:pt x="3355893" y="287161"/>
              </a:moveTo>
              <a:arcTo wR="2254758" hR="2254758" stAng="17953972" swAng="1210687"/>
            </a:path>
          </a:pathLst>
        </a:custGeom>
        <a:noFill/>
        <a:ln w="38100" cap="flat" cmpd="sng" algn="ctr">
          <a:solidFill>
            <a:schemeClr val="accent2"/>
          </a:solidFill>
          <a:prstDash val="sysDot"/>
          <a:tailEnd type="arrow"/>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z="-227350"/>
      </dsp:spPr>
      <dsp:style>
        <a:lnRef idx="3">
          <a:schemeClr val="accent2"/>
        </a:lnRef>
        <a:fillRef idx="0">
          <a:schemeClr val="accent2"/>
        </a:fillRef>
        <a:effectRef idx="2">
          <a:schemeClr val="accent2"/>
        </a:effectRef>
        <a:fontRef idx="minor">
          <a:schemeClr val="tx1"/>
        </a:fontRef>
      </dsp:style>
    </dsp:sp>
    <dsp:sp modelId="{D6F5D055-9147-4E08-AC13-33DB4574194D}">
      <dsp:nvSpPr>
        <dsp:cNvPr id="0" name=""/>
        <dsp:cNvSpPr/>
      </dsp:nvSpPr>
      <dsp:spPr>
        <a:xfrm>
          <a:off x="5873150" y="1559686"/>
          <a:ext cx="1737537" cy="1129399"/>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sp3d extrusionH="28000" prstMaterial="matte"/>
        </a:bodyPr>
        <a:lstStyle/>
        <a:p>
          <a:pPr marL="0" lvl="0" indent="0" algn="ctr" defTabSz="889000">
            <a:lnSpc>
              <a:spcPct val="90000"/>
            </a:lnSpc>
            <a:spcBef>
              <a:spcPct val="0"/>
            </a:spcBef>
            <a:spcAft>
              <a:spcPct val="35000"/>
            </a:spcAft>
            <a:buFont typeface="+mj-lt"/>
            <a:buNone/>
          </a:pPr>
          <a:r>
            <a:rPr lang="vi-VN" sz="2000" b="0" kern="1200" dirty="0"/>
            <a:t>Phân tích, lọc dữ liệu phù hợp</a:t>
          </a:r>
          <a:endParaRPr lang="en-US" sz="2000" b="0" kern="1200" dirty="0"/>
        </a:p>
      </dsp:txBody>
      <dsp:txXfrm>
        <a:off x="5928283" y="1614819"/>
        <a:ext cx="1627271" cy="1019133"/>
      </dsp:txXfrm>
    </dsp:sp>
    <dsp:sp modelId="{00BC9421-4B48-40D9-B563-D99CE482168E}">
      <dsp:nvSpPr>
        <dsp:cNvPr id="0" name=""/>
        <dsp:cNvSpPr/>
      </dsp:nvSpPr>
      <dsp:spPr>
        <a:xfrm>
          <a:off x="2342757" y="566386"/>
          <a:ext cx="4509517" cy="4509517"/>
        </a:xfrm>
        <a:custGeom>
          <a:avLst/>
          <a:gdLst/>
          <a:ahLst/>
          <a:cxnLst/>
          <a:rect l="0" t="0" r="0" b="0"/>
          <a:pathLst>
            <a:path>
              <a:moveTo>
                <a:pt x="4504096" y="2411023"/>
              </a:moveTo>
              <a:arcTo wR="2254758" hR="2254758" stAng="21838443" swAng="1359068"/>
            </a:path>
          </a:pathLst>
        </a:custGeom>
        <a:noFill/>
        <a:ln w="38100" cap="flat" cmpd="sng" algn="ctr">
          <a:solidFill>
            <a:schemeClr val="accent2"/>
          </a:solidFill>
          <a:prstDash val="sysDot"/>
          <a:tailEnd type="arrow"/>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z="-227350"/>
      </dsp:spPr>
      <dsp:style>
        <a:lnRef idx="3">
          <a:schemeClr val="accent2"/>
        </a:lnRef>
        <a:fillRef idx="0">
          <a:schemeClr val="accent2"/>
        </a:fillRef>
        <a:effectRef idx="2">
          <a:schemeClr val="accent2"/>
        </a:effectRef>
        <a:fontRef idx="minor">
          <a:schemeClr val="tx1"/>
        </a:fontRef>
      </dsp:style>
    </dsp:sp>
    <dsp:sp modelId="{1DC46B96-E5DD-4C7F-B8C1-E3A7362D6AD0}">
      <dsp:nvSpPr>
        <dsp:cNvPr id="0" name=""/>
        <dsp:cNvSpPr/>
      </dsp:nvSpPr>
      <dsp:spPr>
        <a:xfrm>
          <a:off x="5054061" y="4080583"/>
          <a:ext cx="1737537" cy="1129399"/>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sp3d extrusionH="28000" prstMaterial="matte"/>
        </a:bodyPr>
        <a:lstStyle/>
        <a:p>
          <a:pPr marL="0" lvl="0" indent="0" algn="ctr" defTabSz="889000">
            <a:lnSpc>
              <a:spcPct val="90000"/>
            </a:lnSpc>
            <a:spcBef>
              <a:spcPct val="0"/>
            </a:spcBef>
            <a:spcAft>
              <a:spcPct val="35000"/>
            </a:spcAft>
            <a:buFont typeface="+mj-lt"/>
            <a:buNone/>
          </a:pPr>
          <a:r>
            <a:rPr lang="en-US" sz="2000" b="0" kern="1200" dirty="0"/>
            <a:t>G</a:t>
          </a:r>
          <a:r>
            <a:rPr lang="vi-VN" sz="2000" b="0" kern="1200" dirty="0"/>
            <a:t>iải quyết vấn đề, chọn giải thuật phù hợp</a:t>
          </a:r>
          <a:endParaRPr lang="en-US" sz="2000" b="0" kern="1200" dirty="0"/>
        </a:p>
      </dsp:txBody>
      <dsp:txXfrm>
        <a:off x="5109194" y="4135716"/>
        <a:ext cx="1627271" cy="1019133"/>
      </dsp:txXfrm>
    </dsp:sp>
    <dsp:sp modelId="{5C3ACDB8-DB10-4C73-8480-C5C9914BD6AA}">
      <dsp:nvSpPr>
        <dsp:cNvPr id="0" name=""/>
        <dsp:cNvSpPr/>
      </dsp:nvSpPr>
      <dsp:spPr>
        <a:xfrm>
          <a:off x="2342757" y="566386"/>
          <a:ext cx="4509517" cy="4509517"/>
        </a:xfrm>
        <a:custGeom>
          <a:avLst/>
          <a:gdLst/>
          <a:ahLst/>
          <a:cxnLst/>
          <a:rect l="0" t="0" r="0" b="0"/>
          <a:pathLst>
            <a:path>
              <a:moveTo>
                <a:pt x="2531167" y="4492511"/>
              </a:moveTo>
              <a:arcTo wR="2254758" hR="2254758" stAng="4977507" swAng="844985"/>
            </a:path>
          </a:pathLst>
        </a:custGeom>
        <a:noFill/>
        <a:ln w="38100" cap="flat" cmpd="sng" algn="ctr">
          <a:solidFill>
            <a:schemeClr val="accent2"/>
          </a:solidFill>
          <a:prstDash val="sysDot"/>
          <a:tailEnd type="arrow"/>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z="-227350"/>
      </dsp:spPr>
      <dsp:style>
        <a:lnRef idx="3">
          <a:schemeClr val="accent2"/>
        </a:lnRef>
        <a:fillRef idx="0">
          <a:schemeClr val="accent2"/>
        </a:fillRef>
        <a:effectRef idx="2">
          <a:schemeClr val="accent2"/>
        </a:effectRef>
        <a:fontRef idx="minor">
          <a:schemeClr val="tx1"/>
        </a:fontRef>
      </dsp:style>
    </dsp:sp>
    <dsp:sp modelId="{332C9221-B638-42AA-8D45-7317B8A987BA}">
      <dsp:nvSpPr>
        <dsp:cNvPr id="0" name=""/>
        <dsp:cNvSpPr/>
      </dsp:nvSpPr>
      <dsp:spPr>
        <a:xfrm>
          <a:off x="2403433" y="4080583"/>
          <a:ext cx="1737537" cy="1129399"/>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sp3d extrusionH="28000" prstMaterial="matte"/>
        </a:bodyPr>
        <a:lstStyle/>
        <a:p>
          <a:pPr marL="0" lvl="0" indent="0" algn="ctr" defTabSz="889000">
            <a:lnSpc>
              <a:spcPct val="90000"/>
            </a:lnSpc>
            <a:spcBef>
              <a:spcPct val="0"/>
            </a:spcBef>
            <a:spcAft>
              <a:spcPct val="35000"/>
            </a:spcAft>
            <a:buNone/>
          </a:pPr>
          <a:r>
            <a:rPr lang="vi-VN" sz="2000" b="0" kern="1200" dirty="0"/>
            <a:t>Triển khai dự án theo giải thuật đã chọn</a:t>
          </a:r>
          <a:endParaRPr lang="en-US" sz="2000" b="0" kern="1200" dirty="0"/>
        </a:p>
      </dsp:txBody>
      <dsp:txXfrm>
        <a:off x="2458566" y="4135716"/>
        <a:ext cx="1627271" cy="1019133"/>
      </dsp:txXfrm>
    </dsp:sp>
    <dsp:sp modelId="{2932278D-FA2B-4BBA-AD46-80FBED0EF885}">
      <dsp:nvSpPr>
        <dsp:cNvPr id="0" name=""/>
        <dsp:cNvSpPr/>
      </dsp:nvSpPr>
      <dsp:spPr>
        <a:xfrm>
          <a:off x="2342757" y="566386"/>
          <a:ext cx="4509517" cy="4509517"/>
        </a:xfrm>
        <a:custGeom>
          <a:avLst/>
          <a:gdLst/>
          <a:ahLst/>
          <a:cxnLst/>
          <a:rect l="0" t="0" r="0" b="0"/>
          <a:pathLst>
            <a:path>
              <a:moveTo>
                <a:pt x="239100" y="3265233"/>
              </a:moveTo>
              <a:arcTo wR="2254758" hR="2254758" stAng="9202490" swAng="1359068"/>
            </a:path>
          </a:pathLst>
        </a:custGeom>
        <a:noFill/>
        <a:ln w="38100" cap="flat" cmpd="sng" algn="ctr">
          <a:solidFill>
            <a:schemeClr val="accent2"/>
          </a:solidFill>
          <a:prstDash val="sysDot"/>
          <a:tailEnd type="arrow"/>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z="-227350"/>
      </dsp:spPr>
      <dsp:style>
        <a:lnRef idx="3">
          <a:schemeClr val="accent2"/>
        </a:lnRef>
        <a:fillRef idx="0">
          <a:schemeClr val="accent2"/>
        </a:fillRef>
        <a:effectRef idx="2">
          <a:schemeClr val="accent2"/>
        </a:effectRef>
        <a:fontRef idx="minor">
          <a:schemeClr val="tx1"/>
        </a:fontRef>
      </dsp:style>
    </dsp:sp>
    <dsp:sp modelId="{100585F5-7FA0-4060-B180-A38227F3403F}">
      <dsp:nvSpPr>
        <dsp:cNvPr id="0" name=""/>
        <dsp:cNvSpPr/>
      </dsp:nvSpPr>
      <dsp:spPr>
        <a:xfrm>
          <a:off x="1584343" y="1559686"/>
          <a:ext cx="1737537" cy="1129399"/>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sp3d extrusionH="28000" prstMaterial="matte"/>
        </a:bodyPr>
        <a:lstStyle/>
        <a:p>
          <a:pPr marL="0" lvl="0" indent="0" algn="ctr" defTabSz="889000">
            <a:lnSpc>
              <a:spcPct val="90000"/>
            </a:lnSpc>
            <a:spcBef>
              <a:spcPct val="0"/>
            </a:spcBef>
            <a:spcAft>
              <a:spcPct val="35000"/>
            </a:spcAft>
            <a:buFont typeface="+mj-lt"/>
            <a:buNone/>
          </a:pPr>
          <a:r>
            <a:rPr lang="vi-VN" sz="2000" b="0" kern="1200" dirty="0"/>
            <a:t>Giới thiệu ứng dụng đến người dùng</a:t>
          </a:r>
          <a:endParaRPr lang="en-US" sz="2000" b="0" kern="1200" dirty="0"/>
        </a:p>
      </dsp:txBody>
      <dsp:txXfrm>
        <a:off x="1639476" y="1614819"/>
        <a:ext cx="1627271" cy="1019133"/>
      </dsp:txXfrm>
    </dsp:sp>
    <dsp:sp modelId="{F890E2F1-3C5B-44F8-977A-8A9A14B2049C}">
      <dsp:nvSpPr>
        <dsp:cNvPr id="0" name=""/>
        <dsp:cNvSpPr/>
      </dsp:nvSpPr>
      <dsp:spPr>
        <a:xfrm>
          <a:off x="2342757" y="566386"/>
          <a:ext cx="4509517" cy="4509517"/>
        </a:xfrm>
        <a:custGeom>
          <a:avLst/>
          <a:gdLst/>
          <a:ahLst/>
          <a:cxnLst/>
          <a:rect l="0" t="0" r="0" b="0"/>
          <a:pathLst>
            <a:path>
              <a:moveTo>
                <a:pt x="542503" y="787748"/>
              </a:moveTo>
              <a:arcTo wR="2254758" hR="2254758" stAng="13235341" swAng="1210687"/>
            </a:path>
          </a:pathLst>
        </a:custGeom>
        <a:noFill/>
        <a:ln w="38100" cap="flat" cmpd="sng" algn="ctr">
          <a:solidFill>
            <a:schemeClr val="accent2"/>
          </a:solidFill>
          <a:prstDash val="sysDot"/>
          <a:tailEnd type="arrow"/>
        </a:ln>
        <a:effectLst>
          <a:outerShdw blurRad="40000" dist="23000" dir="5400000" rotWithShape="0">
            <a:srgbClr val="000000">
              <a:alpha val="35000"/>
            </a:srgbClr>
          </a:outerShdw>
        </a:effectLst>
        <a:scene3d>
          <a:camera prst="perspectiveAbove"/>
          <a:lightRig rig="soft" dir="t"/>
          <a:backdrop>
            <a:anchor x="0" y="0" z="-210000"/>
            <a:norm dx="0" dy="0" dz="914400"/>
            <a:up dx="0" dy="914400" dz="0"/>
          </a:backdrop>
        </a:scene3d>
        <a:sp3d z="-227350"/>
      </dsp:spPr>
      <dsp:style>
        <a:lnRef idx="3">
          <a:schemeClr val="accent2"/>
        </a:lnRef>
        <a:fillRef idx="0">
          <a:schemeClr val="accent2"/>
        </a:fillRef>
        <a:effectRef idx="2">
          <a:schemeClr val="accent2"/>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40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994417" y="1914991"/>
            <a:ext cx="5560800" cy="1159800"/>
          </a:xfrm>
          <a:prstGeom prst="rect">
            <a:avLst/>
          </a:prstGeom>
        </p:spPr>
        <p:txBody>
          <a:bodyPr spcFirstLastPara="1" wrap="square" lIns="91425" tIns="91425" rIns="91425" bIns="91425" anchor="ctr" anchorCtr="0">
            <a:noAutofit/>
          </a:bodyPr>
          <a:lstStyle/>
          <a:p>
            <a:pPr lvl="0"/>
            <a:r>
              <a:rPr lang="en-US" sz="6000" dirty="0"/>
              <a:t>Predicting House Prices</a:t>
            </a:r>
            <a:endParaRPr sz="60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D9754DCC-83B0-4336-BA3D-E347807E9A85}"/>
              </a:ext>
            </a:extLst>
          </p:cNvPr>
          <p:cNvPicPr>
            <a:picLocks noChangeAspect="1"/>
          </p:cNvPicPr>
          <p:nvPr/>
        </p:nvPicPr>
        <p:blipFill>
          <a:blip r:embed="rId3"/>
          <a:stretch>
            <a:fillRect/>
          </a:stretch>
        </p:blipFill>
        <p:spPr>
          <a:xfrm>
            <a:off x="0" y="67184"/>
            <a:ext cx="5677786" cy="5076316"/>
          </a:xfrm>
          <a:prstGeom prst="rect">
            <a:avLst/>
          </a:prstGeom>
        </p:spPr>
      </p:pic>
      <p:sp>
        <p:nvSpPr>
          <p:cNvPr id="8" name="Google Shape;153;p15">
            <a:extLst>
              <a:ext uri="{FF2B5EF4-FFF2-40B4-BE49-F238E27FC236}">
                <a16:creationId xmlns:a16="http://schemas.microsoft.com/office/drawing/2014/main" id="{D0EF0BED-1565-4DD6-8425-2EA898D52FAB}"/>
              </a:ext>
            </a:extLst>
          </p:cNvPr>
          <p:cNvSpPr txBox="1">
            <a:spLocks/>
          </p:cNvSpPr>
          <p:nvPr/>
        </p:nvSpPr>
        <p:spPr>
          <a:xfrm>
            <a:off x="2038404" y="131450"/>
            <a:ext cx="6644727"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n w="0"/>
                <a:solidFill>
                  <a:schemeClr val="tx1"/>
                </a:solidFill>
                <a:effectLst>
                  <a:outerShdw blurRad="38100" dist="19050" dir="2700000" algn="tl" rotWithShape="0">
                    <a:schemeClr val="dk1">
                      <a:alpha val="40000"/>
                    </a:schemeClr>
                  </a:outerShdw>
                </a:effectLst>
              </a:rPr>
              <a:t>FLOWCHART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6DC72D2C-9C24-499C-A4AE-928083A8FE1A}"/>
              </a:ext>
            </a:extLst>
          </p:cNvPr>
          <p:cNvPicPr>
            <a:picLocks noChangeAspect="1"/>
          </p:cNvPicPr>
          <p:nvPr/>
        </p:nvPicPr>
        <p:blipFill>
          <a:blip r:embed="rId3"/>
          <a:stretch>
            <a:fillRect/>
          </a:stretch>
        </p:blipFill>
        <p:spPr>
          <a:xfrm>
            <a:off x="2668771" y="0"/>
            <a:ext cx="6804837" cy="5143500"/>
          </a:xfrm>
          <a:prstGeom prst="rect">
            <a:avLst/>
          </a:prstGeom>
        </p:spPr>
      </p:pic>
      <p:sp>
        <p:nvSpPr>
          <p:cNvPr id="5" name="Google Shape;153;p15">
            <a:extLst>
              <a:ext uri="{FF2B5EF4-FFF2-40B4-BE49-F238E27FC236}">
                <a16:creationId xmlns:a16="http://schemas.microsoft.com/office/drawing/2014/main" id="{E44185F3-4547-45C6-A95C-08AB920A46DD}"/>
              </a:ext>
            </a:extLst>
          </p:cNvPr>
          <p:cNvSpPr txBox="1">
            <a:spLocks/>
          </p:cNvSpPr>
          <p:nvPr/>
        </p:nvSpPr>
        <p:spPr>
          <a:xfrm>
            <a:off x="92645" y="163348"/>
            <a:ext cx="6644727"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n w="0"/>
                <a:solidFill>
                  <a:schemeClr val="tx1"/>
                </a:solidFill>
                <a:effectLst>
                  <a:outerShdw blurRad="38100" dist="19050" dir="2700000" algn="tl" rotWithShape="0">
                    <a:schemeClr val="dk1">
                      <a:alpha val="40000"/>
                    </a:schemeClr>
                  </a:outerShdw>
                </a:effectLst>
              </a:rPr>
              <a:t>BLOCKED DIAGRAM</a:t>
            </a:r>
          </a:p>
        </p:txBody>
      </p:sp>
    </p:spTree>
    <p:extLst>
      <p:ext uri="{BB962C8B-B14F-4D97-AF65-F5344CB8AC3E}">
        <p14:creationId xmlns:p14="http://schemas.microsoft.com/office/powerpoint/2010/main" val="394293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255181" y="0"/>
            <a:ext cx="5220300" cy="11793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METHODS</a:t>
            </a:r>
            <a:endParaRPr sz="4000"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43" name="Google Shape;243;p22"/>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3"/>
          <p:cNvPicPr preferRelativeResize="0"/>
          <p:nvPr/>
        </p:nvPicPr>
        <p:blipFill rotWithShape="1">
          <a:blip r:embed="rId3">
            <a:alphaModFix/>
          </a:blip>
          <a:srcRect/>
          <a:stretch/>
        </p:blipFill>
        <p:spPr>
          <a:xfrm>
            <a:off x="5376775" y="592475"/>
            <a:ext cx="3958500" cy="3958500"/>
          </a:xfrm>
          <a:prstGeom prst="ellipse">
            <a:avLst/>
          </a:prstGeom>
          <a:noFill/>
          <a:ln>
            <a:noFill/>
          </a:ln>
        </p:spPr>
      </p:pic>
      <p:sp>
        <p:nvSpPr>
          <p:cNvPr id="258" name="Google Shape;258;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361507" y="106326"/>
            <a:ext cx="5220300" cy="6583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Collection </a:t>
            </a:r>
            <a:r>
              <a:rPr lang="en" dirty="0"/>
              <a:t>data</a:t>
            </a:r>
            <a:endParaRPr dirty="0"/>
          </a:p>
        </p:txBody>
      </p:sp>
      <p:sp>
        <p:nvSpPr>
          <p:cNvPr id="291" name="Google Shape;291;p2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CC8497A2-A4BA-43EB-B796-EF0BC9CB3900}"/>
              </a:ext>
            </a:extLst>
          </p:cNvPr>
          <p:cNvPicPr>
            <a:picLocks noChangeAspect="1"/>
          </p:cNvPicPr>
          <p:nvPr/>
        </p:nvPicPr>
        <p:blipFill>
          <a:blip r:embed="rId3"/>
          <a:stretch>
            <a:fillRect/>
          </a:stretch>
        </p:blipFill>
        <p:spPr>
          <a:xfrm>
            <a:off x="0" y="661856"/>
            <a:ext cx="9144000" cy="44816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p:nvPr/>
        </p:nvSpPr>
        <p:spPr>
          <a:xfrm>
            <a:off x="671512" y="267437"/>
            <a:ext cx="7800975" cy="371621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2062050" y="1906700"/>
            <a:ext cx="6621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Poppins Light"/>
                <a:ea typeface="Poppins Light"/>
                <a:cs typeface="Poppins Light"/>
                <a:sym typeface="Poppins Light"/>
              </a:rPr>
              <a:t>our office</a:t>
            </a:r>
            <a:endParaRPr sz="800">
              <a:latin typeface="Poppins Light"/>
              <a:ea typeface="Poppins Light"/>
              <a:cs typeface="Poppins Light"/>
              <a:sym typeface="Poppins Light"/>
            </a:endParaRPr>
          </a:p>
        </p:txBody>
      </p:sp>
      <p:sp>
        <p:nvSpPr>
          <p:cNvPr id="300" name="Google Shape;300;p2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01" name="Google Shape;301;p27"/>
          <p:cNvSpPr/>
          <p:nvPr/>
        </p:nvSpPr>
        <p:spPr>
          <a:xfrm>
            <a:off x="1259150" y="2312275"/>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2930175" y="3823050"/>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3876250" y="2093937"/>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4578100" y="4166000"/>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615425" y="2570825"/>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7248600" y="4203700"/>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D57C3C-28BD-4236-86D7-30F447A8205E}"/>
              </a:ext>
            </a:extLst>
          </p:cNvPr>
          <p:cNvPicPr>
            <a:picLocks noChangeAspect="1"/>
          </p:cNvPicPr>
          <p:nvPr/>
        </p:nvPicPr>
        <p:blipFill rotWithShape="1">
          <a:blip r:embed="rId3"/>
          <a:srcRect r="40215"/>
          <a:stretch/>
        </p:blipFill>
        <p:spPr>
          <a:xfrm>
            <a:off x="180275" y="1906700"/>
            <a:ext cx="2866272" cy="3105350"/>
          </a:xfrm>
          <a:prstGeom prst="rect">
            <a:avLst/>
          </a:prstGeom>
          <a:ln>
            <a:noFill/>
          </a:ln>
          <a:effectLst>
            <a:softEdge rad="112500"/>
          </a:effectLst>
        </p:spPr>
      </p:pic>
      <p:pic>
        <p:nvPicPr>
          <p:cNvPr id="5" name="Picture 4">
            <a:extLst>
              <a:ext uri="{FF2B5EF4-FFF2-40B4-BE49-F238E27FC236}">
                <a16:creationId xmlns:a16="http://schemas.microsoft.com/office/drawing/2014/main" id="{1E8CF5D4-8108-4D38-82A4-9C030D66A8EE}"/>
              </a:ext>
            </a:extLst>
          </p:cNvPr>
          <p:cNvPicPr>
            <a:picLocks noChangeAspect="1"/>
          </p:cNvPicPr>
          <p:nvPr/>
        </p:nvPicPr>
        <p:blipFill>
          <a:blip r:embed="rId4"/>
          <a:stretch>
            <a:fillRect/>
          </a:stretch>
        </p:blipFill>
        <p:spPr>
          <a:xfrm>
            <a:off x="5431992" y="1290459"/>
            <a:ext cx="3299915" cy="3285991"/>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921577"/>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Planning</a:t>
            </a:r>
            <a:endParaRPr sz="4800"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D8E9A08-E904-4437-8136-6D523B3D0FC0}"/>
              </a:ext>
            </a:extLst>
          </p:cNvPr>
          <p:cNvPicPr>
            <a:picLocks noChangeAspect="1"/>
          </p:cNvPicPr>
          <p:nvPr/>
        </p:nvPicPr>
        <p:blipFill>
          <a:blip r:embed="rId4"/>
          <a:stretch>
            <a:fillRect/>
          </a:stretch>
        </p:blipFill>
        <p:spPr>
          <a:xfrm>
            <a:off x="541998" y="1658205"/>
            <a:ext cx="4940392" cy="1995257"/>
          </a:xfrm>
          <a:prstGeom prst="rect">
            <a:avLst/>
          </a:prstGeom>
        </p:spPr>
      </p:pic>
      <p:sp>
        <p:nvSpPr>
          <p:cNvPr id="19" name="Google Shape;193;p19">
            <a:extLst>
              <a:ext uri="{FF2B5EF4-FFF2-40B4-BE49-F238E27FC236}">
                <a16:creationId xmlns:a16="http://schemas.microsoft.com/office/drawing/2014/main" id="{92F9724C-6A3C-4BC4-B553-F3DCD72035C4}"/>
              </a:ext>
            </a:extLst>
          </p:cNvPr>
          <p:cNvSpPr txBox="1">
            <a:spLocks/>
          </p:cNvSpPr>
          <p:nvPr/>
        </p:nvSpPr>
        <p:spPr>
          <a:xfrm>
            <a:off x="1154294" y="3511072"/>
            <a:ext cx="6262974"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tháng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F78E2A-E706-42EC-AB2A-CA220046B6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pic>
        <p:nvPicPr>
          <p:cNvPr id="5" name="Picture 4">
            <a:extLst>
              <a:ext uri="{FF2B5EF4-FFF2-40B4-BE49-F238E27FC236}">
                <a16:creationId xmlns:a16="http://schemas.microsoft.com/office/drawing/2014/main" id="{0C37EC0F-E7BC-43EB-BA21-3BF7544DB4EA}"/>
              </a:ext>
            </a:extLst>
          </p:cNvPr>
          <p:cNvPicPr>
            <a:picLocks noChangeAspect="1"/>
          </p:cNvPicPr>
          <p:nvPr/>
        </p:nvPicPr>
        <p:blipFill>
          <a:blip r:embed="rId2"/>
          <a:stretch>
            <a:fillRect/>
          </a:stretch>
        </p:blipFill>
        <p:spPr>
          <a:xfrm>
            <a:off x="0" y="10633"/>
            <a:ext cx="9144000" cy="5143500"/>
          </a:xfrm>
          <a:prstGeom prst="rect">
            <a:avLst/>
          </a:prstGeom>
        </p:spPr>
      </p:pic>
    </p:spTree>
    <p:extLst>
      <p:ext uri="{BB962C8B-B14F-4D97-AF65-F5344CB8AC3E}">
        <p14:creationId xmlns:p14="http://schemas.microsoft.com/office/powerpoint/2010/main" val="78775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255181" y="432478"/>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CONTENT</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8" name="Diagram 17">
            <a:extLst>
              <a:ext uri="{FF2B5EF4-FFF2-40B4-BE49-F238E27FC236}">
                <a16:creationId xmlns:a16="http://schemas.microsoft.com/office/drawing/2014/main" id="{4230C24A-627B-4C02-AB6D-BBD3DBB2E190}"/>
              </a:ext>
            </a:extLst>
          </p:cNvPr>
          <p:cNvGraphicFramePr/>
          <p:nvPr>
            <p:extLst>
              <p:ext uri="{D42A27DB-BD31-4B8C-83A1-F6EECF244321}">
                <p14:modId xmlns:p14="http://schemas.microsoft.com/office/powerpoint/2010/main" val="888766543"/>
              </p:ext>
            </p:extLst>
          </p:nvPr>
        </p:nvGraphicFramePr>
        <p:xfrm>
          <a:off x="1975027" y="1396520"/>
          <a:ext cx="5031830" cy="3232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1564990" y="346573"/>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Lý Do!</a:t>
            </a:r>
            <a:endParaRPr sz="8000" dirty="0"/>
          </a:p>
        </p:txBody>
      </p:sp>
      <p:sp>
        <p:nvSpPr>
          <p:cNvPr id="168" name="Google Shape;168;p16"/>
          <p:cNvSpPr txBox="1">
            <a:spLocks noGrp="1"/>
          </p:cNvSpPr>
          <p:nvPr>
            <p:ph type="subTitle" idx="4294967295"/>
          </p:nvPr>
        </p:nvSpPr>
        <p:spPr>
          <a:xfrm>
            <a:off x="1821762" y="1288421"/>
            <a:ext cx="7088321" cy="3505829"/>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v"/>
            </a:pPr>
            <a:r>
              <a:rPr lang="vi-VN" sz="2000" dirty="0">
                <a:latin typeface="+mn-lt"/>
              </a:rPr>
              <a:t>Hiện nay nhu cầu sống của người dân ngày càng tăng cao theo thu nhập bình quân đầu người</a:t>
            </a:r>
            <a:endParaRPr lang="en-US" sz="2000" dirty="0">
              <a:latin typeface="+mn-lt"/>
            </a:endParaRPr>
          </a:p>
          <a:p>
            <a:pPr marL="342900" lvl="0" indent="-342900">
              <a:buFont typeface="Wingdings" panose="05000000000000000000" pitchFamily="2" charset="2"/>
              <a:buChar char="v"/>
            </a:pPr>
            <a:r>
              <a:rPr lang="vi-VN" sz="2000" dirty="0">
                <a:latin typeface="+mn-lt"/>
              </a:rPr>
              <a:t>Xuất phát từ ý nghĩ “An cư lạc nghiệp” mà có ý định đầu tư một căn căn hộ chất lượng, cao cấp của người dân đã dần trở nên phổ biến</a:t>
            </a:r>
            <a:endParaRPr lang="en-US" sz="2000" dirty="0">
              <a:latin typeface="+mn-lt"/>
            </a:endParaRPr>
          </a:p>
          <a:p>
            <a:pPr marL="342900" lvl="0" indent="-342900">
              <a:buFont typeface="Wingdings" panose="05000000000000000000" pitchFamily="2" charset="2"/>
              <a:buChar char="v"/>
            </a:pPr>
            <a:r>
              <a:rPr lang="en-US" sz="2000" dirty="0">
                <a:latin typeface="+mn-lt"/>
              </a:rPr>
              <a:t>K</a:t>
            </a:r>
            <a:r>
              <a:rPr lang="vi-VN" sz="2000" dirty="0">
                <a:latin typeface="+mn-lt"/>
              </a:rPr>
              <a:t>hông phải bất kỳ ai cũng có thể định giá chính xác cho ngôi nhà hoặc căn hộ </a:t>
            </a:r>
            <a:r>
              <a:rPr lang="en-US" sz="2000" dirty="0">
                <a:latin typeface="+mn-lt"/>
              </a:rPr>
              <a:t>,</a:t>
            </a:r>
            <a:r>
              <a:rPr lang="en-US" sz="2000" dirty="0" err="1">
                <a:latin typeface="+mn-lt"/>
              </a:rPr>
              <a:t>sẽ</a:t>
            </a:r>
            <a:r>
              <a:rPr lang="en-US" sz="2000" dirty="0">
                <a:latin typeface="+mn-lt"/>
              </a:rPr>
              <a:t> </a:t>
            </a:r>
            <a:r>
              <a:rPr lang="en-US" sz="2000" dirty="0" err="1">
                <a:latin typeface="+mn-lt"/>
              </a:rPr>
              <a:t>có</a:t>
            </a:r>
            <a:r>
              <a:rPr lang="en-US" sz="2000" dirty="0">
                <a:latin typeface="+mn-lt"/>
              </a:rPr>
              <a:t> </a:t>
            </a:r>
            <a:r>
              <a:rPr lang="vi-VN" sz="2000" dirty="0">
                <a:latin typeface="+mn-lt"/>
              </a:rPr>
              <a:t>những sự nhầm lẫn hoặc sự thiếu kinh nghiệm cũng có thể dẫn đến dự đoán sai và dẫn đến thua lỗ là điều không thể tránh khỏi</a:t>
            </a:r>
            <a:endParaRPr sz="2000" b="1" dirty="0">
              <a:latin typeface="+mn-lt"/>
            </a:endParaRPr>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70" name="Google Shape;170;p16"/>
          <p:cNvSpPr/>
          <p:nvPr/>
        </p:nvSpPr>
        <p:spPr>
          <a:xfrm>
            <a:off x="4877909" y="243667"/>
            <a:ext cx="1542121" cy="1150337"/>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052084" y="710500"/>
            <a:ext cx="4004400" cy="10616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Ý </a:t>
            </a:r>
            <a:r>
              <a:rPr lang="en-US" dirty="0" err="1"/>
              <a:t>Nghĩa</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1</a:t>
            </a:r>
            <a:endParaRPr sz="6000">
              <a:solidFill>
                <a:srgbClr val="FFFFFF"/>
              </a:solidFill>
            </a:endParaRPr>
          </a:p>
        </p:txBody>
      </p:sp>
      <p:sp>
        <p:nvSpPr>
          <p:cNvPr id="4" name="Rectangle 3">
            <a:extLst>
              <a:ext uri="{FF2B5EF4-FFF2-40B4-BE49-F238E27FC236}">
                <a16:creationId xmlns:a16="http://schemas.microsoft.com/office/drawing/2014/main" id="{51E39947-3910-49F6-822E-FEF7CCBFF365}"/>
              </a:ext>
            </a:extLst>
          </p:cNvPr>
          <p:cNvSpPr/>
          <p:nvPr/>
        </p:nvSpPr>
        <p:spPr>
          <a:xfrm>
            <a:off x="2052084" y="1772164"/>
            <a:ext cx="4518837" cy="2373663"/>
          </a:xfrm>
          <a:prstGeom prst="rect">
            <a:avLst/>
          </a:prstGeom>
        </p:spPr>
        <p:txBody>
          <a:bodyPr wrap="square">
            <a:spAutoFit/>
          </a:bodyPr>
          <a:lstStyle/>
          <a:p>
            <a:pPr marL="450215" algn="ctr">
              <a:lnSpc>
                <a:spcPct val="107000"/>
              </a:lnSpc>
              <a:spcAft>
                <a:spcPts val="800"/>
              </a:spcAft>
            </a:pPr>
            <a:r>
              <a:rPr lang="vi-VN" sz="2000" dirty="0">
                <a:latin typeface="Arial "/>
                <a:ea typeface="Arial" panose="020B0604020202020204" pitchFamily="34" charset="0"/>
                <a:cs typeface="Times New Roman" panose="02020603050405020304" pitchFamily="18" charset="0"/>
              </a:rPr>
              <a:t>Xuất phát từ ý định mang đến không chỉ người mua mà còn người bán một công cụ có thể báo giá chính xác nhất có thể, từ đó góp phần giúp thị trường bất động sản chuyên nghiệp hơn, giảm tối thiểu tổn thất thua lỗ nhất có thể.</a:t>
            </a:r>
            <a:endParaRPr lang="en-US" sz="2000" dirty="0">
              <a:effectLst/>
              <a:latin typeface="Arial "/>
              <a:ea typeface="Arial" panose="020B0604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982201" y="482349"/>
            <a:ext cx="495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err="1"/>
              <a:t>Mục</a:t>
            </a:r>
            <a:r>
              <a:rPr lang="en-US" sz="4800" dirty="0"/>
              <a:t> </a:t>
            </a:r>
            <a:r>
              <a:rPr lang="en-US" sz="4800" dirty="0" err="1"/>
              <a:t>Tiêu</a:t>
            </a:r>
            <a:endParaRPr sz="4800" dirty="0"/>
          </a:p>
        </p:txBody>
      </p:sp>
      <p:grpSp>
        <p:nvGrpSpPr>
          <p:cNvPr id="207" name="Google Shape;207;p20"/>
          <p:cNvGrpSpPr/>
          <p:nvPr/>
        </p:nvGrpSpPr>
        <p:grpSpPr>
          <a:xfrm>
            <a:off x="2849525" y="62500"/>
            <a:ext cx="1030721" cy="958698"/>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0"/>
          <p:cNvGrpSpPr/>
          <p:nvPr/>
        </p:nvGrpSpPr>
        <p:grpSpPr>
          <a:xfrm rot="-587313">
            <a:off x="1158683" y="654494"/>
            <a:ext cx="782781" cy="837812"/>
            <a:chOff x="576250" y="4319400"/>
            <a:chExt cx="442075" cy="442050"/>
          </a:xfrm>
        </p:grpSpPr>
        <p:sp>
          <p:nvSpPr>
            <p:cNvPr id="211" name="Google Shape;21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2484915" y="361571"/>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2697553">
            <a:off x="4629223" y="605613"/>
            <a:ext cx="310189" cy="31346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4098712" y="417335"/>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280074">
            <a:off x="3607067" y="1152401"/>
            <a:ext cx="165200" cy="1577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aphicFrame>
        <p:nvGraphicFramePr>
          <p:cNvPr id="17" name="Diagram 16">
            <a:extLst>
              <a:ext uri="{FF2B5EF4-FFF2-40B4-BE49-F238E27FC236}">
                <a16:creationId xmlns:a16="http://schemas.microsoft.com/office/drawing/2014/main" id="{3D2E6BB5-1063-49B2-9BB3-22CDE29CD958}"/>
              </a:ext>
            </a:extLst>
          </p:cNvPr>
          <p:cNvGraphicFramePr/>
          <p:nvPr>
            <p:extLst>
              <p:ext uri="{D42A27DB-BD31-4B8C-83A1-F6EECF244321}">
                <p14:modId xmlns:p14="http://schemas.microsoft.com/office/powerpoint/2010/main" val="2236494480"/>
              </p:ext>
            </p:extLst>
          </p:nvPr>
        </p:nvGraphicFramePr>
        <p:xfrm>
          <a:off x="-1158406" y="1469342"/>
          <a:ext cx="5045279" cy="3354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DFF4C68C-39A1-4D1E-99A0-B4A4458C4A5A}"/>
              </a:ext>
            </a:extLst>
          </p:cNvPr>
          <p:cNvSpPr/>
          <p:nvPr/>
        </p:nvSpPr>
        <p:spPr>
          <a:xfrm>
            <a:off x="1741459" y="1624390"/>
            <a:ext cx="4862137" cy="707886"/>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Mang đến cho người dùng một công cụ báo giá gần thực tế nhất, đáng tin cậy</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7B68BC0D-795D-4231-A069-4A6A977FB1BB}"/>
              </a:ext>
            </a:extLst>
          </p:cNvPr>
          <p:cNvSpPr/>
          <p:nvPr/>
        </p:nvSpPr>
        <p:spPr>
          <a:xfrm>
            <a:off x="1741483" y="3839525"/>
            <a:ext cx="7009906" cy="1015663"/>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Dữ liệu cho việc dự đoán phải tinh gọn, không quá phức tạp</a:t>
            </a:r>
            <a:r>
              <a:rPr lang="en-US" sz="2000" dirty="0">
                <a:ln w="0"/>
                <a:effectLst>
                  <a:outerShdw blurRad="38100" dist="19050" dir="2700000" algn="tl" rotWithShape="0">
                    <a:schemeClr val="dk1">
                      <a:alpha val="40000"/>
                    </a:schemeClr>
                  </a:outerShdw>
                </a:effectLst>
              </a:rPr>
              <a:t>( </a:t>
            </a:r>
            <a:r>
              <a:rPr lang="vi-VN" sz="2000" dirty="0">
                <a:ln w="0"/>
                <a:effectLst>
                  <a:outerShdw blurRad="38100" dist="19050" dir="2700000" algn="tl" rotWithShape="0">
                    <a:schemeClr val="dk1">
                      <a:alpha val="40000"/>
                    </a:schemeClr>
                  </a:outerShdw>
                </a:effectLst>
              </a:rPr>
              <a:t>bất kỳ ngôi nhà cũng đáp ứng đầy đủ những yêu cầu cho việc dự đoán</a:t>
            </a:r>
            <a:r>
              <a:rPr lang="en-US" sz="2000" dirty="0">
                <a:ln w="0"/>
                <a:effectLst>
                  <a:outerShdw blurRad="38100" dist="19050" dir="2700000" algn="tl" rotWithShape="0">
                    <a:schemeClr val="dk1">
                      <a:alpha val="40000"/>
                    </a:schemeClr>
                  </a:outerShdw>
                </a:effectLst>
              </a:rPr>
              <a: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8ED62033-742E-441B-89EB-D6E4B1B9E845}"/>
              </a:ext>
            </a:extLst>
          </p:cNvPr>
          <p:cNvSpPr/>
          <p:nvPr/>
        </p:nvSpPr>
        <p:spPr>
          <a:xfrm>
            <a:off x="1741459" y="3363681"/>
            <a:ext cx="6716213" cy="400110"/>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Đáp ứng được nhu cầu phát triền đối với dữ liệu toàn cầu</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07CA110A-CF09-4362-88A8-A116A6803661}"/>
              </a:ext>
            </a:extLst>
          </p:cNvPr>
          <p:cNvSpPr/>
          <p:nvPr/>
        </p:nvSpPr>
        <p:spPr>
          <a:xfrm>
            <a:off x="1741459" y="2429947"/>
            <a:ext cx="5985906" cy="707886"/>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Mang ứng dụng phổ biến đến người quan tâm đến mua bán nhà nói riêng và bất động sản nói chung.</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28" name="Google Shape;228;p21"/>
          <p:cNvPicPr preferRelativeResize="0"/>
          <p:nvPr/>
        </p:nvPicPr>
        <p:blipFill rotWithShape="1">
          <a:blip r:embed="rId3">
            <a:alphaModFix/>
          </a:blip>
          <a:srcRect/>
          <a:stretch/>
        </p:blipFill>
        <p:spPr>
          <a:xfrm>
            <a:off x="6421696" y="1054500"/>
            <a:ext cx="3034500" cy="3034500"/>
          </a:xfrm>
          <a:prstGeom prst="ellipse">
            <a:avLst/>
          </a:prstGeom>
          <a:noFill/>
          <a:ln>
            <a:noFill/>
          </a:ln>
        </p:spPr>
      </p:pic>
      <p:graphicFrame>
        <p:nvGraphicFramePr>
          <p:cNvPr id="4" name="Diagram 3">
            <a:extLst>
              <a:ext uri="{FF2B5EF4-FFF2-40B4-BE49-F238E27FC236}">
                <a16:creationId xmlns:a16="http://schemas.microsoft.com/office/drawing/2014/main" id="{0A5277E1-B501-4209-B573-81C1F147BAA0}"/>
              </a:ext>
            </a:extLst>
          </p:cNvPr>
          <p:cNvGraphicFramePr/>
          <p:nvPr>
            <p:extLst>
              <p:ext uri="{D42A27DB-BD31-4B8C-83A1-F6EECF244321}">
                <p14:modId xmlns:p14="http://schemas.microsoft.com/office/powerpoint/2010/main" val="3541720073"/>
              </p:ext>
            </p:extLst>
          </p:nvPr>
        </p:nvGraphicFramePr>
        <p:xfrm>
          <a:off x="-1339702" y="-255181"/>
          <a:ext cx="9195032" cy="52860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Google Shape;225;p21">
            <a:extLst>
              <a:ext uri="{FF2B5EF4-FFF2-40B4-BE49-F238E27FC236}">
                <a16:creationId xmlns:a16="http://schemas.microsoft.com/office/drawing/2014/main" id="{9D1A19E5-75C0-4D8E-BBF0-3632DE0D9750}"/>
              </a:ext>
            </a:extLst>
          </p:cNvPr>
          <p:cNvSpPr txBox="1">
            <a:spLocks/>
          </p:cNvSpPr>
          <p:nvPr/>
        </p:nvSpPr>
        <p:spPr>
          <a:xfrm>
            <a:off x="4232419" y="106744"/>
            <a:ext cx="5097112" cy="7864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pPr algn="ctr"/>
            <a:r>
              <a:rPr lang="vi-VN" dirty="0">
                <a:latin typeface="Myanmar Text" panose="020B0502040204020203" pitchFamily="34" charset="0"/>
                <a:cs typeface="Myanmar Text" panose="020B0502040204020203" pitchFamily="34" charset="0"/>
              </a:rPr>
              <a:t>Các B</a:t>
            </a:r>
            <a:r>
              <a:rPr lang="vi-VN" dirty="0">
                <a:cs typeface="Myanmar Text" panose="020B0502040204020203" pitchFamily="34" charset="0"/>
              </a:rPr>
              <a:t>ư</a:t>
            </a:r>
            <a:r>
              <a:rPr lang="vi-VN" dirty="0">
                <a:latin typeface="Myanmar Text" panose="020B0502040204020203" pitchFamily="34" charset="0"/>
                <a:cs typeface="Myanmar Text" panose="020B0502040204020203" pitchFamily="34" charset="0"/>
              </a:rPr>
              <a:t>ớc</a:t>
            </a:r>
            <a:r>
              <a:rPr lang="en-US" dirty="0">
                <a:latin typeface="Myanmar Text" panose="020B0502040204020203" pitchFamily="34" charset="0"/>
                <a:cs typeface="Myanmar Text" panose="020B0502040204020203" pitchFamily="34" charset="0"/>
              </a:rPr>
              <a:t> </a:t>
            </a:r>
            <a:r>
              <a:rPr lang="vi-VN" dirty="0">
                <a:latin typeface="Myanmar Text" panose="020B0502040204020203" pitchFamily="34" charset="0"/>
                <a:cs typeface="Myanmar Text" panose="020B0502040204020203" pitchFamily="34" charset="0"/>
              </a:rPr>
              <a:t>Triển Khai</a:t>
            </a:r>
          </a:p>
        </p:txBody>
      </p:sp>
      <p:grpSp>
        <p:nvGrpSpPr>
          <p:cNvPr id="19" name="Google Shape;229;p21">
            <a:extLst>
              <a:ext uri="{FF2B5EF4-FFF2-40B4-BE49-F238E27FC236}">
                <a16:creationId xmlns:a16="http://schemas.microsoft.com/office/drawing/2014/main" id="{7BE54CF1-1867-45D1-8E40-07D05CD76D0C}"/>
              </a:ext>
            </a:extLst>
          </p:cNvPr>
          <p:cNvGrpSpPr/>
          <p:nvPr/>
        </p:nvGrpSpPr>
        <p:grpSpPr>
          <a:xfrm>
            <a:off x="2257894" y="1632660"/>
            <a:ext cx="1976444" cy="1900213"/>
            <a:chOff x="6680825" y="2549350"/>
            <a:chExt cx="1539600" cy="1539600"/>
          </a:xfrm>
        </p:grpSpPr>
        <p:sp>
          <p:nvSpPr>
            <p:cNvPr id="20" name="Google Shape;230;p21">
              <a:extLst>
                <a:ext uri="{FF2B5EF4-FFF2-40B4-BE49-F238E27FC236}">
                  <a16:creationId xmlns:a16="http://schemas.microsoft.com/office/drawing/2014/main" id="{3D078B24-2F45-41A8-96DD-1CFE19B8296E}"/>
                </a:ext>
              </a:extLst>
            </p:cNvPr>
            <p:cNvSpPr/>
            <p:nvPr/>
          </p:nvSpPr>
          <p:spPr>
            <a:xfrm>
              <a:off x="6825669" y="2694194"/>
              <a:ext cx="1249800" cy="1249800"/>
            </a:xfrm>
            <a:prstGeom prst="ellipse">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1">
              <a:extLst>
                <a:ext uri="{FF2B5EF4-FFF2-40B4-BE49-F238E27FC236}">
                  <a16:creationId xmlns:a16="http://schemas.microsoft.com/office/drawing/2014/main" id="{FD0C3007-CD93-4444-8E62-1DC59EE44FC5}"/>
                </a:ext>
              </a:extLst>
            </p:cNvPr>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2;p21">
              <a:extLst>
                <a:ext uri="{FF2B5EF4-FFF2-40B4-BE49-F238E27FC236}">
                  <a16:creationId xmlns:a16="http://schemas.microsoft.com/office/drawing/2014/main" id="{696C7DDC-928B-4F65-82FE-27479FBFD3B5}"/>
                </a:ext>
              </a:extLst>
            </p:cNvPr>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3;p21">
            <a:extLst>
              <a:ext uri="{FF2B5EF4-FFF2-40B4-BE49-F238E27FC236}">
                <a16:creationId xmlns:a16="http://schemas.microsoft.com/office/drawing/2014/main" id="{E5E0DD5A-C5D0-4FA1-884E-F699B17E111E}"/>
              </a:ext>
            </a:extLst>
          </p:cNvPr>
          <p:cNvSpPr/>
          <p:nvPr/>
        </p:nvSpPr>
        <p:spPr>
          <a:xfrm>
            <a:off x="2930485" y="2256108"/>
            <a:ext cx="590843" cy="653318"/>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Rectangle 1">
            <a:extLst>
              <a:ext uri="{FF2B5EF4-FFF2-40B4-BE49-F238E27FC236}">
                <a16:creationId xmlns:a16="http://schemas.microsoft.com/office/drawing/2014/main" id="{9B5164CE-C868-4DED-8EF5-A738E311C03C}"/>
              </a:ext>
            </a:extLst>
          </p:cNvPr>
          <p:cNvSpPr/>
          <p:nvPr/>
        </p:nvSpPr>
        <p:spPr>
          <a:xfrm>
            <a:off x="627321" y="1786920"/>
            <a:ext cx="4708399" cy="1569660"/>
          </a:xfrm>
          <a:prstGeom prst="rect">
            <a:avLst/>
          </a:prstGeom>
          <a:noFill/>
        </p:spPr>
        <p:txBody>
          <a:bodyPr wrap="square" lIns="91440" tIns="45720" rIns="91440" bIns="45720">
            <a:spAutoFit/>
          </a:bodyPr>
          <a:lstStyle/>
          <a:p>
            <a:pPr algn="ctr"/>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nHelvetInsH" panose="020B7200000000000000" pitchFamily="34" charset="0"/>
                <a:cs typeface="Myanmar Text" panose="020B0502040204020203" pitchFamily="34" charset="0"/>
              </a:rPr>
              <a:t>MODEL</a:t>
            </a:r>
          </a:p>
        </p:txBody>
      </p:sp>
      <p:sp>
        <p:nvSpPr>
          <p:cNvPr id="5" name="Google Shape;153;p15">
            <a:extLst>
              <a:ext uri="{FF2B5EF4-FFF2-40B4-BE49-F238E27FC236}">
                <a16:creationId xmlns:a16="http://schemas.microsoft.com/office/drawing/2014/main" id="{53F5E336-3874-4C0D-86B5-EC63A47C79A9}"/>
              </a:ext>
            </a:extLst>
          </p:cNvPr>
          <p:cNvSpPr txBox="1">
            <a:spLocks/>
          </p:cNvSpPr>
          <p:nvPr/>
        </p:nvSpPr>
        <p:spPr>
          <a:xfrm>
            <a:off x="1683746" y="2797625"/>
            <a:ext cx="6644727"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nHelvetInsH" panose="020B7200000000000000" pitchFamily="34" charset="0"/>
                <a:cs typeface="Myanmar Text" panose="020B0502040204020203" pitchFamily="34" charset="0"/>
              </a:rPr>
              <a:t>FLOWCHART DIAGRAMC</a:t>
            </a:r>
          </a:p>
        </p:txBody>
      </p:sp>
      <p:sp>
        <p:nvSpPr>
          <p:cNvPr id="7" name="Google Shape;153;p15">
            <a:extLst>
              <a:ext uri="{FF2B5EF4-FFF2-40B4-BE49-F238E27FC236}">
                <a16:creationId xmlns:a16="http://schemas.microsoft.com/office/drawing/2014/main" id="{C366B66D-1982-44AD-A6C5-4B35A9416766}"/>
              </a:ext>
            </a:extLst>
          </p:cNvPr>
          <p:cNvSpPr txBox="1">
            <a:spLocks/>
          </p:cNvSpPr>
          <p:nvPr/>
        </p:nvSpPr>
        <p:spPr>
          <a:xfrm>
            <a:off x="659219" y="1142154"/>
            <a:ext cx="3643165"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nHelvetInsH" panose="020B7200000000000000" pitchFamily="34" charset="0"/>
                <a:cs typeface="Myanmar Text" panose="020B0502040204020203" pitchFamily="34" charset="0"/>
              </a:rPr>
              <a:t>BLOCKED DIAGRAMC</a:t>
            </a:r>
          </a:p>
        </p:txBody>
      </p:sp>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350</Words>
  <Application>Microsoft Office PowerPoint</Application>
  <PresentationFormat>On-screen Show (16:9)</PresentationFormat>
  <Paragraphs>55</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.VnHelvetInsH</vt:lpstr>
      <vt:lpstr>Arial</vt:lpstr>
      <vt:lpstr>Wingdings</vt:lpstr>
      <vt:lpstr>Poppins</vt:lpstr>
      <vt:lpstr>Myanmar Text</vt:lpstr>
      <vt:lpstr>Poppins Light</vt:lpstr>
      <vt:lpstr>Times New Roman</vt:lpstr>
      <vt:lpstr>Arial </vt:lpstr>
      <vt:lpstr>Cymbeline template</vt:lpstr>
      <vt:lpstr>Predicting House Prices</vt:lpstr>
      <vt:lpstr>Planning</vt:lpstr>
      <vt:lpstr>PowerPoint Presentation</vt:lpstr>
      <vt:lpstr>CONTENT</vt:lpstr>
      <vt:lpstr>Lý Do!</vt:lpstr>
      <vt:lpstr>Ý Nghĩa</vt:lpstr>
      <vt:lpstr>Mục Tiêu</vt:lpstr>
      <vt:lpstr>PowerPoint Presentation</vt:lpstr>
      <vt:lpstr>PowerPoint Presentation</vt:lpstr>
      <vt:lpstr>PowerPoint Presentation</vt:lpstr>
      <vt:lpstr>PowerPoint Presentation</vt:lpstr>
      <vt:lpstr>METHODS</vt:lpstr>
      <vt:lpstr>PowerPoint Presentation</vt:lpstr>
      <vt:lpstr>Collection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dc:title>
  <dc:creator>IMAX</dc:creator>
  <cp:lastModifiedBy>van phi</cp:lastModifiedBy>
  <cp:revision>9</cp:revision>
  <dcterms:modified xsi:type="dcterms:W3CDTF">2018-10-22T16:21:33Z</dcterms:modified>
</cp:coreProperties>
</file>