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57" r:id="rId4"/>
    <p:sldId id="261" r:id="rId5"/>
    <p:sldId id="258" r:id="rId6"/>
    <p:sldId id="263" r:id="rId7"/>
    <p:sldId id="259" r:id="rId8"/>
    <p:sldId id="260"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MPUTER" initials="C" lastIdx="1" clrIdx="0">
    <p:extLst>
      <p:ext uri="{19B8F6BF-5375-455C-9EA6-DF929625EA0E}">
        <p15:presenceInfo xmlns:p15="http://schemas.microsoft.com/office/powerpoint/2012/main" userId="COMPUT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07" autoAdjust="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618F8-8F04-4CF5-8D94-976C6A7B99C6}"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6D8A3C-F284-4598-8D4E-EFEB1A7A564C}" type="slidenum">
              <a:rPr lang="en-US" smtClean="0"/>
              <a:t>‹#›</a:t>
            </a:fld>
            <a:endParaRPr lang="en-US"/>
          </a:p>
        </p:txBody>
      </p:sp>
    </p:spTree>
    <p:extLst>
      <p:ext uri="{BB962C8B-B14F-4D97-AF65-F5344CB8AC3E}">
        <p14:creationId xmlns:p14="http://schemas.microsoft.com/office/powerpoint/2010/main" val="932129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Dựa vào</a:t>
            </a:r>
            <a:r>
              <a:rPr lang="en-US" baseline="0" smtClean="0"/>
              <a:t> những kiến thức trong quá khứ  ,kí ức về âm thanh, nười này sẽ phân tích và dưa ra  kết quả</a:t>
            </a:r>
            <a:endParaRPr lang="en-US"/>
          </a:p>
        </p:txBody>
      </p:sp>
      <p:sp>
        <p:nvSpPr>
          <p:cNvPr id="4" name="Slide Number Placeholder 3"/>
          <p:cNvSpPr>
            <a:spLocks noGrp="1"/>
          </p:cNvSpPr>
          <p:nvPr>
            <p:ph type="sldNum" sz="quarter" idx="10"/>
          </p:nvPr>
        </p:nvSpPr>
        <p:spPr/>
        <p:txBody>
          <a:bodyPr/>
          <a:lstStyle/>
          <a:p>
            <a:fld id="{9D6D8A3C-F284-4598-8D4E-EFEB1A7A564C}" type="slidenum">
              <a:rPr lang="en-US" smtClean="0"/>
              <a:t>3</a:t>
            </a:fld>
            <a:endParaRPr lang="en-US"/>
          </a:p>
        </p:txBody>
      </p:sp>
    </p:spTree>
    <p:extLst>
      <p:ext uri="{BB962C8B-B14F-4D97-AF65-F5344CB8AC3E}">
        <p14:creationId xmlns:p14="http://schemas.microsoft.com/office/powerpoint/2010/main" val="3093689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Biên</a:t>
            </a:r>
            <a:r>
              <a:rPr lang="en-US" baseline="0" smtClean="0"/>
              <a:t> dich thành đồ thị </a:t>
            </a:r>
            <a:endParaRPr lang="en-US"/>
          </a:p>
        </p:txBody>
      </p:sp>
      <p:sp>
        <p:nvSpPr>
          <p:cNvPr id="4" name="Slide Number Placeholder 3"/>
          <p:cNvSpPr>
            <a:spLocks noGrp="1"/>
          </p:cNvSpPr>
          <p:nvPr>
            <p:ph type="sldNum" sz="quarter" idx="10"/>
          </p:nvPr>
        </p:nvSpPr>
        <p:spPr/>
        <p:txBody>
          <a:bodyPr/>
          <a:lstStyle/>
          <a:p>
            <a:fld id="{9D6D8A3C-F284-4598-8D4E-EFEB1A7A564C}" type="slidenum">
              <a:rPr lang="en-US" smtClean="0"/>
              <a:t>4</a:t>
            </a:fld>
            <a:endParaRPr lang="en-US"/>
          </a:p>
        </p:txBody>
      </p:sp>
    </p:spTree>
    <p:extLst>
      <p:ext uri="{BB962C8B-B14F-4D97-AF65-F5344CB8AC3E}">
        <p14:creationId xmlns:p14="http://schemas.microsoft.com/office/powerpoint/2010/main" val="1225697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mô phỏng vật lý tạo ra sự tương tác giữa một đối tượng và môi trường, trong đó các định luật Newton quyết định chuyển động và va chạm của đối tượng theo thời gian. Mỗi va chạm làm cho đối tượng tạo độ rung trong các mẫu nhất định, thay đổi áp suất không khí xung quanh bề mặt. Những độ rung này lan truyền trong không khí tới đầu ghi và tạo ra âm thanh của quá trình vật lý này.</a:t>
            </a:r>
          </a:p>
          <a:p>
            <a:endParaRPr lang="en-US"/>
          </a:p>
        </p:txBody>
      </p:sp>
      <p:sp>
        <p:nvSpPr>
          <p:cNvPr id="4" name="Slide Number Placeholder 3"/>
          <p:cNvSpPr>
            <a:spLocks noGrp="1"/>
          </p:cNvSpPr>
          <p:nvPr>
            <p:ph type="sldNum" sz="quarter" idx="10"/>
          </p:nvPr>
        </p:nvSpPr>
        <p:spPr/>
        <p:txBody>
          <a:bodyPr/>
          <a:lstStyle/>
          <a:p>
            <a:fld id="{9D6D8A3C-F284-4598-8D4E-EFEB1A7A564C}" type="slidenum">
              <a:rPr lang="en-US" smtClean="0"/>
              <a:t>5</a:t>
            </a:fld>
            <a:endParaRPr lang="en-US"/>
          </a:p>
        </p:txBody>
      </p:sp>
    </p:spTree>
    <p:extLst>
      <p:ext uri="{BB962C8B-B14F-4D97-AF65-F5344CB8AC3E}">
        <p14:creationId xmlns:p14="http://schemas.microsoft.com/office/powerpoint/2010/main" val="3250545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 Quỹ đạo của đối tượng và thông tin va chạm sau đó được kết hợp với thống kê âm thanh được tính toán trước để tạo ra âm thanh mà nó tạo ra trong suốt sự kiện va chạm. Với mô hình  chuyển tiếp hiệu quả, chúng ta có thể phỏng đoán các thuộc tính đối tượng bằng cách sử dụng phân tích theo tổng hợp; cho mỗi clip âm thanh, chúng tôi muốn tìm kiếm một tập hợp các biến tiềm ẩn phù hợp nhất với tái tạo nó.</a:t>
            </a:r>
          </a:p>
          <a:p>
            <a:endParaRPr lang="en-US"/>
          </a:p>
        </p:txBody>
      </p:sp>
      <p:sp>
        <p:nvSpPr>
          <p:cNvPr id="4" name="Slide Number Placeholder 3"/>
          <p:cNvSpPr>
            <a:spLocks noGrp="1"/>
          </p:cNvSpPr>
          <p:nvPr>
            <p:ph type="sldNum" sz="quarter" idx="10"/>
          </p:nvPr>
        </p:nvSpPr>
        <p:spPr/>
        <p:txBody>
          <a:bodyPr/>
          <a:lstStyle/>
          <a:p>
            <a:fld id="{9D6D8A3C-F284-4598-8D4E-EFEB1A7A564C}" type="slidenum">
              <a:rPr lang="en-US" smtClean="0"/>
              <a:t>7</a:t>
            </a:fld>
            <a:endParaRPr lang="en-US"/>
          </a:p>
        </p:txBody>
      </p:sp>
    </p:spTree>
    <p:extLst>
      <p:ext uri="{BB962C8B-B14F-4D97-AF65-F5344CB8AC3E}">
        <p14:creationId xmlns:p14="http://schemas.microsoft.com/office/powerpoint/2010/main" val="173286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a:t>
            </a:r>
            <a:r>
              <a:rPr lang="en-US" baseline="0" smtClean="0"/>
              <a:t> dụ: Sau khi tạo mô phỏng quả bóng rơi trong mô hình 3D. Mình sẽ lấy âm thanh quả bóng thật, rồi từ đó mình ra hàm L sao cho nó tính sự tương đồng âm thanh từ quả bóng 3D và âm thanh quả bóng thật gần bằng 1.</a:t>
            </a:r>
          </a:p>
        </p:txBody>
      </p:sp>
      <p:sp>
        <p:nvSpPr>
          <p:cNvPr id="4" name="Slide Number Placeholder 3"/>
          <p:cNvSpPr>
            <a:spLocks noGrp="1"/>
          </p:cNvSpPr>
          <p:nvPr>
            <p:ph type="sldNum" sz="quarter" idx="10"/>
          </p:nvPr>
        </p:nvSpPr>
        <p:spPr/>
        <p:txBody>
          <a:bodyPr/>
          <a:lstStyle/>
          <a:p>
            <a:fld id="{9D6D8A3C-F284-4598-8D4E-EFEB1A7A564C}" type="slidenum">
              <a:rPr lang="en-US" smtClean="0"/>
              <a:t>8</a:t>
            </a:fld>
            <a:endParaRPr lang="en-US"/>
          </a:p>
        </p:txBody>
      </p:sp>
    </p:spTree>
    <p:extLst>
      <p:ext uri="{BB962C8B-B14F-4D97-AF65-F5344CB8AC3E}">
        <p14:creationId xmlns:p14="http://schemas.microsoft.com/office/powerpoint/2010/main" val="1711223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87D375-F3B0-4CAB-BFFB-5ABA0065D603}"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2071956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7D375-F3B0-4CAB-BFFB-5ABA0065D603}"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31553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7D375-F3B0-4CAB-BFFB-5ABA0065D603}"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2406496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7D375-F3B0-4CAB-BFFB-5ABA0065D603}"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114745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87D375-F3B0-4CAB-BFFB-5ABA0065D603}"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80509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87D375-F3B0-4CAB-BFFB-5ABA0065D603}"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93380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87D375-F3B0-4CAB-BFFB-5ABA0065D603}"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182586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87D375-F3B0-4CAB-BFFB-5ABA0065D603}"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3508249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7D375-F3B0-4CAB-BFFB-5ABA0065D603}" type="datetimeFigureOut">
              <a:rPr lang="en-US" smtClean="0"/>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196307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87D375-F3B0-4CAB-BFFB-5ABA0065D603}"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94272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87D375-F3B0-4CAB-BFFB-5ABA0065D603}"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F138B-0B2C-466C-A744-C79ED9EEAA23}" type="slidenum">
              <a:rPr lang="en-US" smtClean="0"/>
              <a:t>‹#›</a:t>
            </a:fld>
            <a:endParaRPr lang="en-US"/>
          </a:p>
        </p:txBody>
      </p:sp>
    </p:spTree>
    <p:extLst>
      <p:ext uri="{BB962C8B-B14F-4D97-AF65-F5344CB8AC3E}">
        <p14:creationId xmlns:p14="http://schemas.microsoft.com/office/powerpoint/2010/main" val="134031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7D375-F3B0-4CAB-BFFB-5ABA0065D603}" type="datetimeFigureOut">
              <a:rPr lang="en-US" smtClean="0"/>
              <a:t>12/8/2018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F138B-0B2C-466C-A744-C79ED9EEAA23}" type="slidenum">
              <a:rPr lang="en-US" smtClean="0"/>
              <a:t>‹#›</a:t>
            </a:fld>
            <a:endParaRPr lang="en-US"/>
          </a:p>
        </p:txBody>
      </p:sp>
    </p:spTree>
    <p:extLst>
      <p:ext uri="{BB962C8B-B14F-4D97-AF65-F5344CB8AC3E}">
        <p14:creationId xmlns:p14="http://schemas.microsoft.com/office/powerpoint/2010/main" val="266345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16.PNG"/><Relationship Id="rId12"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9.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38263" y="450851"/>
            <a:ext cx="9144000" cy="2387600"/>
          </a:xfrm>
        </p:spPr>
        <p:txBody>
          <a:bodyPr>
            <a:normAutofit fontScale="90000"/>
          </a:bodyPr>
          <a:lstStyle/>
          <a:p>
            <a:r>
              <a:rPr lang="en-US">
                <a:solidFill>
                  <a:srgbClr val="FF0000"/>
                </a:solidFill>
              </a:rPr>
              <a:t>Shape and Material from Sound </a:t>
            </a:r>
            <a:r>
              <a:rPr lang="en-US"/>
              <a:t/>
            </a:r>
            <a:br>
              <a:rPr lang="en-US"/>
            </a:br>
            <a:endParaRPr lang="en-US"/>
          </a:p>
        </p:txBody>
      </p:sp>
      <p:sp>
        <p:nvSpPr>
          <p:cNvPr id="3" name="Subtitle 2"/>
          <p:cNvSpPr>
            <a:spLocks noGrp="1"/>
          </p:cNvSpPr>
          <p:nvPr>
            <p:ph type="subTitle" idx="1"/>
          </p:nvPr>
        </p:nvSpPr>
        <p:spPr>
          <a:xfrm>
            <a:off x="466725" y="3944938"/>
            <a:ext cx="9144000" cy="1655762"/>
          </a:xfrm>
        </p:spPr>
        <p:txBody>
          <a:bodyPr/>
          <a:lstStyle/>
          <a:p>
            <a:r>
              <a:rPr lang="en-US" smtClean="0"/>
              <a:t>Nhóm 6 : - Lê bảo Châu   15110</a:t>
            </a:r>
          </a:p>
          <a:p>
            <a:r>
              <a:rPr lang="en-US" smtClean="0"/>
              <a:t>                        - Đào Văn Toản 15110142</a:t>
            </a:r>
            <a:endParaRPr lang="en-US"/>
          </a:p>
        </p:txBody>
      </p:sp>
    </p:spTree>
    <p:extLst>
      <p:ext uri="{BB962C8B-B14F-4D97-AF65-F5344CB8AC3E}">
        <p14:creationId xmlns:p14="http://schemas.microsoft.com/office/powerpoint/2010/main" val="1790161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699082"/>
            <a:ext cx="10515600" cy="1325563"/>
          </a:xfrm>
        </p:spPr>
        <p:txBody>
          <a:bodyPr>
            <a:normAutofit fontScale="90000"/>
          </a:bodyPr>
          <a:lstStyle/>
          <a:p>
            <a:r>
              <a:rPr lang="en-US" smtClean="0"/>
              <a:t>Mục đíchbài báo: làm cho máy bắt chước con người có khả năng nghe âm thanh đoán được đồ vật </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9448" y="2278424"/>
            <a:ext cx="7164041" cy="3983169"/>
          </a:xfrm>
        </p:spPr>
      </p:pic>
    </p:spTree>
    <p:extLst>
      <p:ext uri="{BB962C8B-B14F-4D97-AF65-F5344CB8AC3E}">
        <p14:creationId xmlns:p14="http://schemas.microsoft.com/office/powerpoint/2010/main" val="1546928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1.Âm </a:t>
            </a:r>
            <a:r>
              <a:rPr lang="en-US" err="1" smtClean="0"/>
              <a:t>thanh</a:t>
            </a:r>
            <a:r>
              <a:rPr lang="en-US" smtClean="0"/>
              <a:t> </a:t>
            </a:r>
            <a:r>
              <a:rPr lang="en-US" err="1" smtClean="0"/>
              <a:t>với</a:t>
            </a:r>
            <a:r>
              <a:rPr lang="en-US" smtClean="0"/>
              <a:t> con </a:t>
            </a:r>
            <a:r>
              <a:rPr lang="en-US" err="1" smtClean="0"/>
              <a:t>người</a:t>
            </a:r>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29512" y="3339868"/>
            <a:ext cx="1905000" cy="284797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737" y="1886506"/>
            <a:ext cx="3602131" cy="2561384"/>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63875" y="3571271"/>
            <a:ext cx="2183019" cy="1753237"/>
          </a:xfrm>
          <a:prstGeom prst="rect">
            <a:avLst/>
          </a:prstGeom>
        </p:spPr>
      </p:pic>
      <p:sp>
        <p:nvSpPr>
          <p:cNvPr id="9" name="Oval Callout 8"/>
          <p:cNvSpPr/>
          <p:nvPr/>
        </p:nvSpPr>
        <p:spPr>
          <a:xfrm>
            <a:off x="6816408" y="1552645"/>
            <a:ext cx="3560379" cy="1614553"/>
          </a:xfrm>
          <a:prstGeom prst="wedgeEllipseCallou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7620" y="1231244"/>
            <a:ext cx="2197957" cy="2108624"/>
          </a:xfrm>
          <a:prstGeom prst="rect">
            <a:avLst/>
          </a:prstGeom>
        </p:spPr>
      </p:pic>
    </p:spTree>
    <p:extLst>
      <p:ext uri="{BB962C8B-B14F-4D97-AF65-F5344CB8AC3E}">
        <p14:creationId xmlns:p14="http://schemas.microsoft.com/office/powerpoint/2010/main" val="247522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2.Âm thanh với AI</a:t>
            </a:r>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0460" y="1717363"/>
            <a:ext cx="2936501" cy="220424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9184" y="2638723"/>
            <a:ext cx="1885950" cy="23241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5484" y="3502542"/>
            <a:ext cx="2733675" cy="132397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1894" y="2966362"/>
            <a:ext cx="1971906" cy="197190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3915" y="3825562"/>
            <a:ext cx="447737" cy="48584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1730" y="3921607"/>
            <a:ext cx="447737" cy="48584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94851" y="3921607"/>
            <a:ext cx="447737" cy="485843"/>
          </a:xfrm>
          <a:prstGeom prst="rect">
            <a:avLst/>
          </a:prstGeom>
        </p:spPr>
      </p:pic>
      <p:sp>
        <p:nvSpPr>
          <p:cNvPr id="3" name="Cloud Callout 2"/>
          <p:cNvSpPr/>
          <p:nvPr/>
        </p:nvSpPr>
        <p:spPr>
          <a:xfrm>
            <a:off x="7143749" y="986220"/>
            <a:ext cx="1980969" cy="1366233"/>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9337" y="1173968"/>
            <a:ext cx="1009791" cy="990738"/>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56967" y="5560341"/>
            <a:ext cx="910384" cy="943104"/>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43749" y="5011842"/>
            <a:ext cx="438211" cy="381053"/>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54966" y="5002315"/>
            <a:ext cx="333422" cy="400106"/>
          </a:xfrm>
          <a:prstGeom prst="rect">
            <a:avLst/>
          </a:prstGeom>
        </p:spPr>
      </p:pic>
    </p:spTree>
    <p:extLst>
      <p:ext uri="{BB962C8B-B14F-4D97-AF65-F5344CB8AC3E}">
        <p14:creationId xmlns:p14="http://schemas.microsoft.com/office/powerpoint/2010/main" val="307999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par>
                                <p:cTn id="8" presetID="6" presetClass="entr" presetSubtype="1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ircle(in)">
                                      <p:cBhvr>
                                        <p:cTn id="10" dur="2000"/>
                                        <p:tgtEl>
                                          <p:spTgt spid="14"/>
                                        </p:tgtEl>
                                      </p:cBhvr>
                                    </p:animEffect>
                                  </p:childTnLst>
                                </p:cTn>
                              </p:par>
                              <p:par>
                                <p:cTn id="11" presetID="6"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par>
                                <p:cTn id="50" presetID="6" presetClass="entr" presetSubtype="16"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circle(in)">
                                      <p:cBhvr>
                                        <p:cTn id="5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3127"/>
          </a:xfrm>
        </p:spPr>
        <p:txBody>
          <a:bodyPr/>
          <a:lstStyle/>
          <a:p>
            <a:r>
              <a:rPr lang="en-US" smtClean="0"/>
              <a:t>3. Các bước thực hiện trainning</a:t>
            </a:r>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1055" y="5089248"/>
            <a:ext cx="2733675" cy="132397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167" y="2121681"/>
            <a:ext cx="2791215" cy="1562318"/>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2903" y="4108072"/>
            <a:ext cx="402639" cy="965651"/>
          </a:xfrm>
          <a:prstGeom prst="rect">
            <a:avLst/>
          </a:prstGeom>
        </p:spPr>
      </p:pic>
      <p:sp>
        <p:nvSpPr>
          <p:cNvPr id="21" name="Lightning Bolt 20"/>
          <p:cNvSpPr/>
          <p:nvPr/>
        </p:nvSpPr>
        <p:spPr>
          <a:xfrm rot="1524059" flipH="1">
            <a:off x="3293617" y="3608806"/>
            <a:ext cx="739769" cy="122536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loud 21"/>
          <p:cNvSpPr/>
          <p:nvPr/>
        </p:nvSpPr>
        <p:spPr>
          <a:xfrm rot="503976">
            <a:off x="4000217" y="2744802"/>
            <a:ext cx="1919097" cy="127886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65000"/>
                    <a:lumOff val="35000"/>
                  </a:schemeClr>
                </a:solidFill>
              </a:rPr>
              <a:t>Môi trương</a:t>
            </a:r>
            <a:endParaRPr lang="en-US">
              <a:solidFill>
                <a:schemeClr val="tx1">
                  <a:lumMod val="65000"/>
                  <a:lumOff val="35000"/>
                </a:schemeClr>
              </a:solidFill>
            </a:endParaRPr>
          </a:p>
        </p:txBody>
      </p:sp>
      <p:sp>
        <p:nvSpPr>
          <p:cNvPr id="23" name="Rectangle 22"/>
          <p:cNvSpPr/>
          <p:nvPr/>
        </p:nvSpPr>
        <p:spPr>
          <a:xfrm>
            <a:off x="6096000" y="1899158"/>
            <a:ext cx="5795578" cy="4417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760" y="5041623"/>
            <a:ext cx="2867025" cy="13716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0454" y="2733936"/>
            <a:ext cx="3105583" cy="1667108"/>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8439" y="5073128"/>
            <a:ext cx="1009791" cy="99073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5118" y="4504621"/>
            <a:ext cx="333422" cy="400106"/>
          </a:xfrm>
          <a:prstGeom prst="rect">
            <a:avLst/>
          </a:prstGeom>
        </p:spPr>
      </p:pic>
      <p:sp>
        <p:nvSpPr>
          <p:cNvPr id="18" name="Title 1"/>
          <p:cNvSpPr txBox="1">
            <a:spLocks/>
          </p:cNvSpPr>
          <p:nvPr/>
        </p:nvSpPr>
        <p:spPr>
          <a:xfrm>
            <a:off x="744627" y="1059332"/>
            <a:ext cx="10515600" cy="10531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smtClean="0"/>
              <a:t>Bước 1: Biểu diễn đối tượng dưới hình dạng 3D</a:t>
            </a:r>
            <a:endParaRPr lang="en-US" sz="3000"/>
          </a:p>
        </p:txBody>
      </p:sp>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24723" y="4388767"/>
            <a:ext cx="438211" cy="381053"/>
          </a:xfrm>
          <a:prstGeom prst="rect">
            <a:avLst/>
          </a:prstGeom>
        </p:spPr>
      </p:pic>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24087" y="5389233"/>
            <a:ext cx="400106" cy="362001"/>
          </a:xfrm>
          <a:prstGeom prst="rect">
            <a:avLst/>
          </a:prstGeom>
        </p:spPr>
      </p:pic>
      <p:pic>
        <p:nvPicPr>
          <p:cNvPr id="30" name="Picture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80250" y="3220197"/>
            <a:ext cx="487673" cy="485843"/>
          </a:xfrm>
          <a:prstGeom prst="rect">
            <a:avLst/>
          </a:prstGeom>
        </p:spPr>
      </p:pic>
      <p:pic>
        <p:nvPicPr>
          <p:cNvPr id="31" name="Picture 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48434" y="3101445"/>
            <a:ext cx="1190791" cy="828791"/>
          </a:xfrm>
          <a:prstGeom prst="rect">
            <a:avLst/>
          </a:prstGeom>
        </p:spPr>
      </p:pic>
      <p:sp>
        <p:nvSpPr>
          <p:cNvPr id="33" name="Flowchart: Process 32"/>
          <p:cNvSpPr/>
          <p:nvPr/>
        </p:nvSpPr>
        <p:spPr>
          <a:xfrm>
            <a:off x="6943828" y="2187039"/>
            <a:ext cx="4373942" cy="42334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smtClean="0"/>
              <a:t>Trong máy</a:t>
            </a:r>
            <a:endParaRPr lang="en-US" sz="2000" b="1"/>
          </a:p>
        </p:txBody>
      </p:sp>
    </p:spTree>
    <p:extLst>
      <p:ext uri="{BB962C8B-B14F-4D97-AF65-F5344CB8AC3E}">
        <p14:creationId xmlns:p14="http://schemas.microsoft.com/office/powerpoint/2010/main" val="401038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22250"/>
            <a:ext cx="10425112" cy="1325563"/>
          </a:xfrm>
        </p:spPr>
        <p:txBody>
          <a:bodyPr>
            <a:normAutofit/>
          </a:bodyPr>
          <a:lstStyle/>
          <a:p>
            <a:r>
              <a:rPr lang="en-US" sz="3000" smtClean="0"/>
              <a:t>Bước 2: tổng hợp âm thanh dựa trên vật lý, </a:t>
            </a:r>
            <a:r>
              <a:rPr lang="en-US" sz="3000" smtClean="0"/>
              <a:t>Tạo tập huấn luyện trong máy và phân loại</a:t>
            </a:r>
            <a:endParaRPr lang="en-US" sz="300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2071" y="1690688"/>
            <a:ext cx="4269495" cy="4351338"/>
          </a:xfrm>
        </p:spPr>
      </p:pic>
      <p:pic>
        <p:nvPicPr>
          <p:cNvPr id="3" name="Picture 2"/>
          <p:cNvPicPr>
            <a:picLocks noChangeAspect="1"/>
          </p:cNvPicPr>
          <p:nvPr/>
        </p:nvPicPr>
        <p:blipFill>
          <a:blip r:embed="rId3"/>
          <a:stretch>
            <a:fillRect/>
          </a:stretch>
        </p:blipFill>
        <p:spPr>
          <a:xfrm>
            <a:off x="1042988" y="1347788"/>
            <a:ext cx="5276850" cy="4857750"/>
          </a:xfrm>
          <a:prstGeom prst="rect">
            <a:avLst/>
          </a:prstGeom>
        </p:spPr>
      </p:pic>
    </p:spTree>
    <p:extLst>
      <p:ext uri="{BB962C8B-B14F-4D97-AF65-F5344CB8AC3E}">
        <p14:creationId xmlns:p14="http://schemas.microsoft.com/office/powerpoint/2010/main" val="231344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0773" y="2015042"/>
            <a:ext cx="10421804" cy="4143953"/>
          </a:xfrm>
        </p:spPr>
      </p:pic>
    </p:spTree>
    <p:extLst>
      <p:ext uri="{BB962C8B-B14F-4D97-AF65-F5344CB8AC3E}">
        <p14:creationId xmlns:p14="http://schemas.microsoft.com/office/powerpoint/2010/main" val="3969376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smtClean="0"/>
              <a:t>Bước 3: </a:t>
            </a:r>
            <a:r>
              <a:rPr lang="en-US" sz="3000"/>
              <a:t>cái hàm dùng để đo lường khoảng cách nhận thức giữa hai âm thanh</a:t>
            </a:r>
            <a:endParaRPr lang="en-US" sz="3000"/>
          </a:p>
        </p:txBody>
      </p:sp>
      <p:sp>
        <p:nvSpPr>
          <p:cNvPr id="3" name="Content Placeholder 2"/>
          <p:cNvSpPr>
            <a:spLocks noGrp="1"/>
          </p:cNvSpPr>
          <p:nvPr>
            <p:ph idx="1"/>
          </p:nvPr>
        </p:nvSpPr>
        <p:spPr>
          <a:xfrm>
            <a:off x="838200" y="1690688"/>
            <a:ext cx="10515600" cy="4486275"/>
          </a:xfrm>
        </p:spPr>
        <p:txBody>
          <a:bodyPr/>
          <a:lstStyle/>
          <a:p>
            <a:r>
              <a:rPr lang="en-US" b="1" smtClean="0"/>
              <a:t>Theo học có giám sát:</a:t>
            </a:r>
          </a:p>
          <a:p>
            <a:r>
              <a:rPr lang="en-US"/>
              <a:t> </a:t>
            </a:r>
            <a:r>
              <a:rPr lang="en-US" smtClean="0"/>
              <a:t>Cho âm thanh </a:t>
            </a:r>
            <a:r>
              <a:rPr lang="en-US" smtClean="0"/>
              <a:t>S trích ra biến tiềm ẩn x.</a:t>
            </a:r>
          </a:p>
          <a:p>
            <a:r>
              <a:rPr lang="en-US" smtClean="0"/>
              <a:t>Tái tạo 1 âm thanh g(x) trong mô hình 3D.</a:t>
            </a:r>
          </a:p>
          <a:p>
            <a:r>
              <a:rPr lang="en-US" smtClean="0"/>
              <a:t>Cho</a:t>
            </a:r>
            <a:r>
              <a:rPr lang="en-US" i="1" smtClean="0"/>
              <a:t> </a:t>
            </a:r>
            <a:r>
              <a:rPr lang="en-US" i="1"/>
              <a:t>L (  </a:t>
            </a:r>
            <a:r>
              <a:rPr lang="en-US" i="1" smtClean="0"/>
              <a:t>,  ) </a:t>
            </a:r>
            <a:r>
              <a:rPr lang="en-US"/>
              <a:t>là một hàm khả năng </a:t>
            </a:r>
            <a:r>
              <a:rPr lang="en-US" smtClean="0"/>
              <a:t>đo </a:t>
            </a:r>
            <a:r>
              <a:rPr lang="en-US"/>
              <a:t>tương đồng giữa hai âm </a:t>
            </a:r>
            <a:r>
              <a:rPr lang="en-US" smtClean="0"/>
              <a:t>thanh.</a:t>
            </a:r>
          </a:p>
          <a:p>
            <a:r>
              <a:rPr lang="en-US" smtClean="0"/>
              <a:t>Mục tiêu là tối ưu hóa hàm L( g(x), S). (kí hiệu p(x) thay cho L(g(x),S)).</a:t>
            </a:r>
          </a:p>
          <a:p>
            <a:r>
              <a:rPr lang="en-US" i="1"/>
              <a:t>p ( </a:t>
            </a:r>
            <a:r>
              <a:rPr lang="en-US"/>
              <a:t>x) có thể được coi là một phân phối ˆ</a:t>
            </a:r>
            <a:r>
              <a:rPr lang="en-US" i="1"/>
              <a:t>p ( </a:t>
            </a:r>
            <a:r>
              <a:rPr lang="en-US"/>
              <a:t>x) tối ưu </a:t>
            </a:r>
            <a:r>
              <a:rPr lang="en-US" smtClean="0"/>
              <a:t>lại</a:t>
            </a:r>
            <a:r>
              <a:rPr lang="en-US" i="1" smtClean="0"/>
              <a:t>.</a:t>
            </a:r>
            <a:endParaRPr lang="en-US" smtClean="0"/>
          </a:p>
          <a:p>
            <a:r>
              <a:rPr lang="en-US" smtClean="0"/>
              <a:t>Nên áp dụng Gibbs lấy mẫu để vẽ mẫu từ</a:t>
            </a:r>
            <a:r>
              <a:rPr lang="en-US" i="1" smtClean="0"/>
              <a:t> p( </a:t>
            </a:r>
            <a:r>
              <a:rPr lang="en-US" smtClean="0"/>
              <a:t>x).</a:t>
            </a:r>
            <a:endParaRPr lang="en-US"/>
          </a:p>
        </p:txBody>
      </p:sp>
    </p:spTree>
    <p:extLst>
      <p:ext uri="{BB962C8B-B14F-4D97-AF65-F5344CB8AC3E}">
        <p14:creationId xmlns:p14="http://schemas.microsoft.com/office/powerpoint/2010/main" val="3911135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1765300"/>
            <a:ext cx="10096500" cy="1325563"/>
          </a:xfrm>
        </p:spPr>
        <p:txBody>
          <a:bodyPr/>
          <a:lstStyle/>
          <a:p>
            <a:r>
              <a:rPr lang="en-US" b="1" smtClean="0">
                <a:solidFill>
                  <a:srgbClr val="FF0000"/>
                </a:solidFill>
              </a:rPr>
              <a:t>  Cảm </a:t>
            </a:r>
            <a:r>
              <a:rPr lang="en-US" b="1">
                <a:solidFill>
                  <a:srgbClr val="FF0000"/>
                </a:solidFill>
              </a:rPr>
              <a:t>ơn thầy và các bạn đã theo </a:t>
            </a:r>
            <a:r>
              <a:rPr lang="en-US" b="1" smtClean="0">
                <a:solidFill>
                  <a:srgbClr val="FF0000"/>
                </a:solidFill>
              </a:rPr>
              <a:t>dõi </a:t>
            </a:r>
            <a:endParaRPr lang="en-US" b="1">
              <a:solidFill>
                <a:srgbClr val="FF0000"/>
              </a:solidFill>
            </a:endParaRPr>
          </a:p>
        </p:txBody>
      </p:sp>
      <p:sp>
        <p:nvSpPr>
          <p:cNvPr id="3" name="Content Placeholder 2"/>
          <p:cNvSpPr>
            <a:spLocks noGrp="1"/>
          </p:cNvSpPr>
          <p:nvPr>
            <p:ph idx="1"/>
          </p:nvPr>
        </p:nvSpPr>
        <p:spPr>
          <a:xfrm>
            <a:off x="838200" y="3700462"/>
            <a:ext cx="10515600" cy="2333625"/>
          </a:xfrm>
        </p:spPr>
        <p:txBody>
          <a:bodyPr/>
          <a:lstStyle/>
          <a:p>
            <a:endParaRPr lang="en-US"/>
          </a:p>
        </p:txBody>
      </p:sp>
    </p:spTree>
    <p:extLst>
      <p:ext uri="{BB962C8B-B14F-4D97-AF65-F5344CB8AC3E}">
        <p14:creationId xmlns:p14="http://schemas.microsoft.com/office/powerpoint/2010/main" val="2376630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500</Words>
  <Application>Microsoft Office PowerPoint</Application>
  <PresentationFormat>Widescreen</PresentationFormat>
  <Paragraphs>30</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Shape and Material from Sound  </vt:lpstr>
      <vt:lpstr>Mục đíchbài báo: làm cho máy bắt chước con người có khả năng nghe âm thanh đoán được đồ vật </vt:lpstr>
      <vt:lpstr>1.Âm thanh với con người</vt:lpstr>
      <vt:lpstr>2.Âm thanh với AI</vt:lpstr>
      <vt:lpstr>3. Các bước thực hiện trainning</vt:lpstr>
      <vt:lpstr>Bước 2: tổng hợp âm thanh dựa trên vật lý, Tạo tập huấn luyện trong máy và phân loại</vt:lpstr>
      <vt:lpstr>PowerPoint Presentation</vt:lpstr>
      <vt:lpstr>Bước 3: cái hàm dùng để đo lường khoảng cách nhận thức giữa hai âm thanh</vt:lpstr>
      <vt:lpstr>  Cảm ơn thầy và các bạn đã theo dõi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dc:creator>
  <cp:lastModifiedBy>COMPUTER</cp:lastModifiedBy>
  <cp:revision>42</cp:revision>
  <dcterms:created xsi:type="dcterms:W3CDTF">2018-12-02T08:33:18Z</dcterms:created>
  <dcterms:modified xsi:type="dcterms:W3CDTF">2018-12-08T05:27:50Z</dcterms:modified>
</cp:coreProperties>
</file>