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3" r:id="rId6"/>
    <p:sldId id="262" r:id="rId7"/>
    <p:sldId id="264" r:id="rId8"/>
    <p:sldId id="265" r:id="rId9"/>
    <p:sldId id="266" r:id="rId10"/>
    <p:sldId id="260" r:id="rId11"/>
    <p:sldId id="261"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Website tìm việc làm JobFinder</a:t>
            </a:r>
            <a:endParaRPr lang="en-GB" dirty="0"/>
          </a:p>
        </p:txBody>
      </p:sp>
      <p:sp>
        <p:nvSpPr>
          <p:cNvPr id="3" name="Subtitle 2"/>
          <p:cNvSpPr>
            <a:spLocks noGrp="1"/>
          </p:cNvSpPr>
          <p:nvPr>
            <p:ph type="subTitle" idx="1"/>
          </p:nvPr>
        </p:nvSpPr>
        <p:spPr/>
        <p:txBody>
          <a:bodyPr/>
          <a:lstStyle/>
          <a:p>
            <a:pPr algn="r"/>
            <a:r>
              <a:rPr lang="en-GB" dirty="0" smtClean="0"/>
              <a:t>Người thực hiện đề tài: Nguyễn xuân tuấn</a:t>
            </a:r>
          </a:p>
          <a:p>
            <a:pPr algn="r"/>
            <a:r>
              <a:rPr lang="en-GB" dirty="0" smtClean="0"/>
              <a:t>Mssv 15110145</a:t>
            </a:r>
            <a:endParaRPr lang="en-GB" dirty="0"/>
          </a:p>
        </p:txBody>
      </p:sp>
    </p:spTree>
    <p:extLst>
      <p:ext uri="{BB962C8B-B14F-4D97-AF65-F5344CB8AC3E}">
        <p14:creationId xmlns:p14="http://schemas.microsoft.com/office/powerpoint/2010/main" val="15780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4.DEMO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5688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a:t>
            </a:r>
            <a:r>
              <a:rPr lang="en-GB" dirty="0" smtClean="0"/>
              <a:t>. KẾT LUẬN</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47692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Kết luận</a:t>
            </a:r>
            <a:endParaRPr lang="en-GB" dirty="0"/>
          </a:p>
        </p:txBody>
      </p:sp>
      <p:sp>
        <p:nvSpPr>
          <p:cNvPr id="3" name="Content Placeholder 2"/>
          <p:cNvSpPr>
            <a:spLocks noGrp="1"/>
          </p:cNvSpPr>
          <p:nvPr>
            <p:ph idx="1"/>
          </p:nvPr>
        </p:nvSpPr>
        <p:spPr/>
        <p:txBody>
          <a:bodyPr>
            <a:normAutofit fontScale="92500" lnSpcReduction="20000"/>
          </a:bodyPr>
          <a:lstStyle/>
          <a:p>
            <a:pPr lvl="0"/>
            <a:r>
              <a:rPr lang="en-US" dirty="0"/>
              <a:t>Về nghiên cứu công nghệ mới:</a:t>
            </a:r>
            <a:endParaRPr lang="en-GB" sz="1600" dirty="0"/>
          </a:p>
          <a:p>
            <a:pPr lvl="1"/>
            <a:r>
              <a:rPr lang="en-US" dirty="0"/>
              <a:t>Nắm vững kiến thức về Springboot và cách cấu hình, xây dụng model, lâp trình theo hướng code first. </a:t>
            </a:r>
            <a:endParaRPr lang="en-GB" sz="1400" dirty="0"/>
          </a:p>
          <a:p>
            <a:pPr lvl="1"/>
            <a:r>
              <a:rPr lang="en-US" dirty="0"/>
              <a:t>Nắm vững kiến thức cơ bản về ReactJs và các kiến thức liên quan như HTML, CSS, JavaScript.</a:t>
            </a:r>
            <a:endParaRPr lang="en-GB" sz="1400" dirty="0"/>
          </a:p>
          <a:p>
            <a:pPr lvl="1"/>
            <a:r>
              <a:rPr lang="en-US" dirty="0"/>
              <a:t>Ứng dụng thành thạo mô hình MVC</a:t>
            </a:r>
            <a:endParaRPr lang="en-GB" sz="1400" dirty="0"/>
          </a:p>
          <a:p>
            <a:pPr lvl="1"/>
            <a:r>
              <a:rPr lang="en-US" dirty="0"/>
              <a:t>Nắm cách thức giao tiếp giữa client và server bằng Restful.</a:t>
            </a:r>
            <a:endParaRPr lang="en-GB" sz="1400" dirty="0"/>
          </a:p>
          <a:p>
            <a:pPr lvl="0"/>
            <a:r>
              <a:rPr lang="en-US" dirty="0"/>
              <a:t>Về mặt ứng dụng web:</a:t>
            </a:r>
            <a:endParaRPr lang="en-GB" sz="1600" dirty="0"/>
          </a:p>
          <a:p>
            <a:pPr lvl="1"/>
            <a:r>
              <a:rPr lang="en-US" dirty="0"/>
              <a:t>Thiết kế cơ sở dữ liệu tối ưu, chiếm ít bộ nhớ, gọn, nhẹ.</a:t>
            </a:r>
            <a:endParaRPr lang="en-GB" sz="1400" dirty="0"/>
          </a:p>
          <a:p>
            <a:pPr lvl="1"/>
            <a:r>
              <a:rPr lang="en-US" dirty="0"/>
              <a:t>Tốc độ hiển thị dữ liệu nhanh chóng, thời gian loading thấp</a:t>
            </a:r>
            <a:endParaRPr lang="en-GB" sz="1400" dirty="0"/>
          </a:p>
          <a:p>
            <a:pPr lvl="1"/>
            <a:r>
              <a:rPr lang="en-US" dirty="0"/>
              <a:t>Thiết kế website bằng HTML, CSS có giao diện bắt mắt</a:t>
            </a:r>
            <a:endParaRPr lang="en-GB" sz="1400" dirty="0"/>
          </a:p>
          <a:p>
            <a:pPr lvl="1"/>
            <a:r>
              <a:rPr lang="en-US" dirty="0"/>
              <a:t>Các chức năng cơ bản của một website tìm việc làm đầy đủ, đặc biệt là chức năng tìm kiếm.</a:t>
            </a:r>
            <a:endParaRPr lang="en-GB" sz="1400" dirty="0"/>
          </a:p>
          <a:p>
            <a:endParaRPr lang="en-GB" dirty="0"/>
          </a:p>
        </p:txBody>
      </p:sp>
    </p:spTree>
    <p:extLst>
      <p:ext uri="{BB962C8B-B14F-4D97-AF65-F5344CB8AC3E}">
        <p14:creationId xmlns:p14="http://schemas.microsoft.com/office/powerpoint/2010/main" val="223259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 1"/>
          <p:cNvSpPr/>
          <p:nvPr/>
        </p:nvSpPr>
        <p:spPr>
          <a:xfrm>
            <a:off x="1762298" y="1014153"/>
            <a:ext cx="8154092" cy="4905818"/>
          </a:xfrm>
          <a:prstGeom prst="irregularSeal1">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5400" dirty="0" smtClean="0">
                <a:latin typeface="Times New Roman" panose="02020603050405020304" pitchFamily="18" charset="0"/>
                <a:cs typeface="Times New Roman" panose="02020603050405020304" pitchFamily="18" charset="0"/>
              </a:rPr>
              <a:t>THANKS FOR LISTENING</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GIỚI THIỆU</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8705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Giới </a:t>
            </a:r>
            <a:r>
              <a:rPr lang="en-GB" dirty="0" smtClean="0"/>
              <a:t>thiệu</a:t>
            </a:r>
            <a:endParaRPr lang="en-GB" dirty="0"/>
          </a:p>
        </p:txBody>
      </p:sp>
      <p:sp>
        <p:nvSpPr>
          <p:cNvPr id="3" name="Content Placeholder 2"/>
          <p:cNvSpPr>
            <a:spLocks noGrp="1"/>
          </p:cNvSpPr>
          <p:nvPr>
            <p:ph idx="1"/>
          </p:nvPr>
        </p:nvSpPr>
        <p:spPr/>
        <p:txBody>
          <a:bodyPr/>
          <a:lstStyle/>
          <a:p>
            <a:r>
              <a:rPr lang="en-GB" dirty="0" smtClean="0"/>
              <a:t>Khi dân số bùng nổ, dẫn tới nhu cầu tìm việc làm tăng mạnh. Ta cần có một công cụ có thể tập hợp thông tin để con người có thể </a:t>
            </a:r>
            <a:r>
              <a:rPr lang="en-GB" dirty="0" smtClean="0"/>
              <a:t>tìm, nhà tuyển dụng có thể tìm được </a:t>
            </a:r>
            <a:r>
              <a:rPr lang="en-GB" dirty="0"/>
              <a:t>ứng viên việc một cách nhanh chóng. </a:t>
            </a:r>
            <a:r>
              <a:rPr lang="en-GB" dirty="0" smtClean="0"/>
              <a:t>JobFinder là một website tìm việc làm được xây dựng bằng những công nghệ mới nhất nhằm đáp ứng nhu cầu tìm việc làm nhanh </a:t>
            </a:r>
            <a:r>
              <a:rPr lang="en-GB" dirty="0" smtClean="0"/>
              <a:t>chóng.</a:t>
            </a:r>
          </a:p>
          <a:p>
            <a:r>
              <a:rPr lang="en-GB" dirty="0" smtClean="0"/>
              <a:t>Mục tiêu đề tài: </a:t>
            </a:r>
            <a:r>
              <a:rPr lang="en-US" dirty="0"/>
              <a:t>Ứng dụng công nghệ mới như ReactJs, Restful, Spring boot vào quy trình phát triển một website toàn diện</a:t>
            </a:r>
            <a:endParaRPr lang="en-GB" dirty="0"/>
          </a:p>
        </p:txBody>
      </p:sp>
    </p:spTree>
    <p:extLst>
      <p:ext uri="{BB962C8B-B14F-4D97-AF65-F5344CB8AC3E}">
        <p14:creationId xmlns:p14="http://schemas.microsoft.com/office/powerpoint/2010/main" val="249598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2. CÔNG NGHỆ SỬ DỤNG</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8616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CÔNG NGHỆ SỬ DỤNG</a:t>
            </a:r>
            <a:endParaRPr lang="en-GB" dirty="0"/>
          </a:p>
        </p:txBody>
      </p:sp>
      <p:sp>
        <p:nvSpPr>
          <p:cNvPr id="3" name="Content Placeholder 2"/>
          <p:cNvSpPr>
            <a:spLocks noGrp="1"/>
          </p:cNvSpPr>
          <p:nvPr>
            <p:ph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1. JAVA SPRINGBOOT</a:t>
            </a:r>
          </a:p>
          <a:p>
            <a:r>
              <a:rPr lang="vi-VN" b="1" dirty="0">
                <a:latin typeface="Times New Roman" panose="02020603050405020304" pitchFamily="18" charset="0"/>
                <a:cs typeface="Times New Roman" panose="02020603050405020304" pitchFamily="18" charset="0"/>
              </a:rPr>
              <a:t>Spring Boot</a:t>
            </a:r>
            <a:r>
              <a:rPr lang="vi-VN" dirty="0">
                <a:latin typeface="Times New Roman" panose="02020603050405020304" pitchFamily="18" charset="0"/>
                <a:cs typeface="Times New Roman" panose="02020603050405020304" pitchFamily="18" charset="0"/>
              </a:rPr>
              <a:t> là một dự án phát triển bởi </a:t>
            </a:r>
            <a:r>
              <a:rPr lang="vi-VN" b="1" dirty="0">
                <a:latin typeface="Times New Roman" panose="02020603050405020304" pitchFamily="18" charset="0"/>
                <a:cs typeface="Times New Roman" panose="02020603050405020304" pitchFamily="18" charset="0"/>
              </a:rPr>
              <a:t>JAV </a:t>
            </a:r>
            <a:r>
              <a:rPr lang="vi-VN" dirty="0">
                <a:latin typeface="Times New Roman" panose="02020603050405020304" pitchFamily="18" charset="0"/>
                <a:cs typeface="Times New Roman" panose="02020603050405020304" pitchFamily="18" charset="0"/>
              </a:rPr>
              <a:t>(ngôn ngữ java) trong hệ sinh thái Spring framework. Nó giúp cho các lập trình viên chúng ta đơn giản hóa quá trình lập trình một ứng dụng với Spring, chỉ tập trung vào việc phát triển business cho ứng dụng</a:t>
            </a:r>
            <a:r>
              <a:rPr lang="vi-VN"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Ứng dụng viết server side cho website</a:t>
            </a:r>
          </a:p>
          <a:p>
            <a:r>
              <a:rPr lang="en-GB" dirty="0" smtClean="0">
                <a:latin typeface="Times New Roman" panose="02020603050405020304" pitchFamily="18" charset="0"/>
                <a:cs typeface="Times New Roman" panose="02020603050405020304" pitchFamily="18" charset="0"/>
              </a:rPr>
              <a:t>2. REACT JS</a:t>
            </a:r>
          </a:p>
          <a:p>
            <a:r>
              <a:rPr lang="vi-VN" dirty="0">
                <a:latin typeface="Times New Roman" panose="02020603050405020304" pitchFamily="18" charset="0"/>
                <a:cs typeface="Times New Roman" panose="02020603050405020304" pitchFamily="18" charset="0"/>
              </a:rPr>
              <a:t>React.js là một thư viện </a:t>
            </a:r>
            <a:r>
              <a:rPr lang="vi-VN" dirty="0" smtClean="0">
                <a:latin typeface="Times New Roman" panose="02020603050405020304" pitchFamily="18" charset="0"/>
                <a:cs typeface="Times New Roman" panose="02020603050405020304" pitchFamily="18" charset="0"/>
              </a:rPr>
              <a:t>Javascript</a:t>
            </a:r>
            <a:r>
              <a:rPr lang="en-GB" dirty="0" smtClean="0">
                <a:latin typeface="Times New Roman" panose="02020603050405020304" pitchFamily="18" charset="0"/>
                <a:cs typeface="Times New Roman" panose="02020603050405020304" pitchFamily="18" charset="0"/>
              </a:rPr>
              <a:t> ứng dụng trong việc viết client side cho website</a:t>
            </a:r>
          </a:p>
          <a:p>
            <a:r>
              <a:rPr lang="en-GB" dirty="0" smtClean="0">
                <a:latin typeface="Times New Roman" panose="02020603050405020304" pitchFamily="18" charset="0"/>
                <a:cs typeface="Times New Roman" panose="02020603050405020304" pitchFamily="18" charset="0"/>
              </a:rPr>
              <a:t>3. RESTFUL API</a:t>
            </a:r>
          </a:p>
          <a:p>
            <a:r>
              <a:rPr lang="vi-VN" b="1" dirty="0">
                <a:latin typeface="Times New Roman" panose="02020603050405020304" pitchFamily="18" charset="0"/>
                <a:cs typeface="Times New Roman" panose="02020603050405020304" pitchFamily="18" charset="0"/>
              </a:rPr>
              <a:t>RESTful API Là Gì</a:t>
            </a:r>
            <a:r>
              <a:rPr lang="vi-VN"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RESTful API là</a:t>
            </a:r>
            <a:r>
              <a:rPr lang="vi-VN" dirty="0">
                <a:latin typeface="Times New Roman" panose="02020603050405020304" pitchFamily="18" charset="0"/>
                <a:cs typeface="Times New Roman" panose="02020603050405020304" pitchFamily="18" charset="0"/>
              </a:rPr>
              <a:t> một tiêu chuẩn dùng trong việc thết kế các thiết kế </a:t>
            </a:r>
            <a:r>
              <a:rPr lang="vi-VN" b="1" dirty="0">
                <a:latin typeface="Times New Roman" panose="02020603050405020304" pitchFamily="18" charset="0"/>
                <a:cs typeface="Times New Roman" panose="02020603050405020304" pitchFamily="18" charset="0"/>
              </a:rPr>
              <a:t>API</a:t>
            </a:r>
            <a:r>
              <a:rPr lang="vi-VN" dirty="0">
                <a:latin typeface="Times New Roman" panose="02020603050405020304" pitchFamily="18" charset="0"/>
                <a:cs typeface="Times New Roman" panose="02020603050405020304" pitchFamily="18" charset="0"/>
              </a:rPr>
              <a:t> cho các ứng dụng web để quản lý các resource. </a:t>
            </a:r>
            <a:r>
              <a:rPr lang="vi-VN" b="1" dirty="0">
                <a:latin typeface="Times New Roman" panose="02020603050405020304" pitchFamily="18" charset="0"/>
                <a:cs typeface="Times New Roman" panose="02020603050405020304" pitchFamily="18" charset="0"/>
              </a:rPr>
              <a:t>RESTful là</a:t>
            </a:r>
            <a:r>
              <a:rPr lang="vi-VN" dirty="0">
                <a:latin typeface="Times New Roman" panose="02020603050405020304" pitchFamily="18" charset="0"/>
                <a:cs typeface="Times New Roman" panose="02020603050405020304" pitchFamily="18" charset="0"/>
              </a:rPr>
              <a:t> một trong những kiểu thiết kế </a:t>
            </a:r>
            <a:r>
              <a:rPr lang="vi-VN" b="1" dirty="0">
                <a:latin typeface="Times New Roman" panose="02020603050405020304" pitchFamily="18" charset="0"/>
                <a:cs typeface="Times New Roman" panose="02020603050405020304" pitchFamily="18" charset="0"/>
              </a:rPr>
              <a:t>API</a:t>
            </a:r>
            <a:r>
              <a:rPr lang="vi-VN" dirty="0">
                <a:latin typeface="Times New Roman" panose="02020603050405020304" pitchFamily="18" charset="0"/>
                <a:cs typeface="Times New Roman" panose="02020603050405020304" pitchFamily="18" charset="0"/>
              </a:rPr>
              <a:t> được sử dụng phổ biến nhất ngày nay</a:t>
            </a:r>
            <a:r>
              <a:rPr lang="vi-VN"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Ứng dụng vào làm tiêu chuẩn giao tiếp giữa client và server.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18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3.XÂY DỰNG ỨNG DỤNG</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1372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 Lược đồ Usecase</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6289" y="1362681"/>
            <a:ext cx="4819864" cy="520437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730293" y="1362681"/>
            <a:ext cx="4440719" cy="5204374"/>
          </a:xfrm>
          <a:prstGeom prst="rect">
            <a:avLst/>
          </a:prstGeom>
        </p:spPr>
      </p:pic>
    </p:spTree>
    <p:extLst>
      <p:ext uri="{BB962C8B-B14F-4D97-AF65-F5344CB8AC3E}">
        <p14:creationId xmlns:p14="http://schemas.microsoft.com/office/powerpoint/2010/main" val="75924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3.2 Lược đồ Database</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0912" y="1304492"/>
            <a:ext cx="9449625" cy="5004868"/>
          </a:xfrm>
          <a:prstGeom prst="rect">
            <a:avLst/>
          </a:prstGeom>
        </p:spPr>
      </p:pic>
    </p:spTree>
    <p:extLst>
      <p:ext uri="{BB962C8B-B14F-4D97-AF65-F5344CB8AC3E}">
        <p14:creationId xmlns:p14="http://schemas.microsoft.com/office/powerpoint/2010/main" val="93464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3.3 Thiết kế giao diện</a:t>
            </a:r>
            <a:endParaRPr lang="en-GB"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3550" y="1463361"/>
            <a:ext cx="9843365" cy="5178507"/>
          </a:xfrm>
          <a:prstGeom prst="rect">
            <a:avLst/>
          </a:prstGeom>
        </p:spPr>
      </p:pic>
    </p:spTree>
    <p:extLst>
      <p:ext uri="{BB962C8B-B14F-4D97-AF65-F5344CB8AC3E}">
        <p14:creationId xmlns:p14="http://schemas.microsoft.com/office/powerpoint/2010/main" val="3348670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118</TotalTime>
  <Words>314</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Website tìm việc làm JobFinder</vt:lpstr>
      <vt:lpstr>1. GIỚI THIỆU</vt:lpstr>
      <vt:lpstr>1. Giới thiệu</vt:lpstr>
      <vt:lpstr>2. CÔNG NGHỆ SỬ DỤNG</vt:lpstr>
      <vt:lpstr>2. CÔNG NGHỆ SỬ DỤNG</vt:lpstr>
      <vt:lpstr>3.XÂY DỰNG ỨNG DỤNG</vt:lpstr>
      <vt:lpstr>3.1 Lược đồ Usecase</vt:lpstr>
      <vt:lpstr>3.2 Lược đồ Database</vt:lpstr>
      <vt:lpstr>3.3 Thiết kế giao diện</vt:lpstr>
      <vt:lpstr>4.DEMO</vt:lpstr>
      <vt:lpstr>5. KẾT LUẬN</vt:lpstr>
      <vt:lpstr>5.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tìm việc làm JobFinder</dc:title>
  <dc:creator>TUANNX</dc:creator>
  <cp:lastModifiedBy>TUANNX</cp:lastModifiedBy>
  <cp:revision>7</cp:revision>
  <dcterms:created xsi:type="dcterms:W3CDTF">2018-12-19T09:21:50Z</dcterms:created>
  <dcterms:modified xsi:type="dcterms:W3CDTF">2018-12-23T08:04:18Z</dcterms:modified>
</cp:coreProperties>
</file>