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8" r:id="rId3"/>
    <p:sldId id="259" r:id="rId4"/>
    <p:sldId id="292" r:id="rId5"/>
    <p:sldId id="293" r:id="rId6"/>
    <p:sldId id="285" r:id="rId7"/>
    <p:sldId id="265" r:id="rId8"/>
    <p:sldId id="286" r:id="rId9"/>
    <p:sldId id="294" r:id="rId10"/>
    <p:sldId id="295" r:id="rId11"/>
    <p:sldId id="296" r:id="rId12"/>
    <p:sldId id="297" r:id="rId13"/>
    <p:sldId id="298" r:id="rId14"/>
    <p:sldId id="288" r:id="rId15"/>
    <p:sldId id="300" r:id="rId16"/>
    <p:sldId id="289" r:id="rId17"/>
    <p:sldId id="299" r:id="rId18"/>
    <p:sldId id="279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Hind" panose="020B0604020202020204" charset="0"/>
      <p:regular r:id="rId26"/>
      <p:bold r:id="rId27"/>
    </p:embeddedFont>
    <p:embeddedFont>
      <p:font typeface="Tahoma" panose="020B060403050404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0F29E-571D-4A47-B06A-8F3925E861FE}">
  <a:tblStyle styleId="{8D90F29E-571D-4A47-B06A-8F3925E861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3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6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8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3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8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1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Mục đích của pooling rất đơn giản, nó làm giảm số hyperparameter mà ta cần phải tính toán, từ đó giảm thời gian tính toán, tránh overfitting</a:t>
            </a:r>
            <a:r>
              <a:rPr lang="en-US" dirty="0"/>
              <a:t>.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Loại pooling ta thường gặp nhất là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 pooling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lấy giá trị lớn nhất trong một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pooling window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994453" y="1991850"/>
            <a:ext cx="499606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KÝ TỰ TRONG ẢNH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61AD-FAF2-4E35-8641-2125E63B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734E9-435B-4B69-92F2-696DCF292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 descr="https://viblo.asia/uploads/d9e71321-0db1-4c97-bffa-e7e1a2f93f5e.png">
            <a:extLst>
              <a:ext uri="{FF2B5EF4-FFF2-40B4-BE49-F238E27FC236}">
                <a16:creationId xmlns:a16="http://schemas.microsoft.com/office/drawing/2014/main" id="{25E8BD63-F9D0-4A26-BF7A-A0EAB3D7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8" y="1615953"/>
            <a:ext cx="5262013" cy="26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5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C122-1148-43B3-B5E0-98140352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9693-19E4-45D3-97A9-9402B59D8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2AB7D-DDC6-4040-AA01-1C4E7838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89" y="1582061"/>
            <a:ext cx="4743990" cy="27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9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8B69-8B34-4A96-8629-279E1DF4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2E5-971A-4B89-9034-77B1D785A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098" name="Picture 2" descr="https://viblo.asia/uploads/c611fdb5-87dc-4cb5-85fa-ba312b9a9462.png">
            <a:extLst>
              <a:ext uri="{FF2B5EF4-FFF2-40B4-BE49-F238E27FC236}">
                <a16:creationId xmlns:a16="http://schemas.microsoft.com/office/drawing/2014/main" id="{7C5BB4C5-B137-4FEC-B171-35226B28B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548850"/>
            <a:ext cx="5607954" cy="25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9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0CC-E9CA-452C-A968-F70B3013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9B3A-3E14-454C-9757-BA27E36AB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Fully Connected.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feature layer,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3D/2D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1D (vector).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layer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1B9F-A98E-4AFA-9524-ED27CB490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395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Flowchart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3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83EE7-42A7-4BC0-A6E8-2BC3225B28B8}"/>
              </a:ext>
            </a:extLst>
          </p:cNvPr>
          <p:cNvSpPr/>
          <p:nvPr/>
        </p:nvSpPr>
        <p:spPr>
          <a:xfrm>
            <a:off x="2562782" y="1054920"/>
            <a:ext cx="1328244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626A6-F30D-4D3C-92FF-5CFA99C7578B}"/>
              </a:ext>
            </a:extLst>
          </p:cNvPr>
          <p:cNvSpPr/>
          <p:nvPr/>
        </p:nvSpPr>
        <p:spPr>
          <a:xfrm>
            <a:off x="2562784" y="1916819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3A8C8-9629-47E6-B0C5-A92158302253}"/>
              </a:ext>
            </a:extLst>
          </p:cNvPr>
          <p:cNvSpPr/>
          <p:nvPr/>
        </p:nvSpPr>
        <p:spPr>
          <a:xfrm>
            <a:off x="2562781" y="2781527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5F0A3-86D6-46B5-ADFC-EA3757CAEDEA}"/>
              </a:ext>
            </a:extLst>
          </p:cNvPr>
          <p:cNvSpPr/>
          <p:nvPr/>
        </p:nvSpPr>
        <p:spPr>
          <a:xfrm>
            <a:off x="2562780" y="3643840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E29F3C-2E66-449B-B9C8-1B6BE5A5E0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26902" y="2421316"/>
            <a:ext cx="2" cy="360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7E66C4-4AAC-47D7-8872-AB8633EEC23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26902" y="3286024"/>
            <a:ext cx="1" cy="357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CF305BDC-AF7E-4C92-8286-5C126B066355}"/>
              </a:ext>
            </a:extLst>
          </p:cNvPr>
          <p:cNvSpPr/>
          <p:nvPr/>
        </p:nvSpPr>
        <p:spPr>
          <a:xfrm>
            <a:off x="2562781" y="195699"/>
            <a:ext cx="1328245" cy="50449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E2EC0A-67B6-4057-8BAB-032D461597F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226904" y="700196"/>
            <a:ext cx="2" cy="35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648F62D-C95D-4926-BEF3-C01AA5071920}"/>
              </a:ext>
            </a:extLst>
          </p:cNvPr>
          <p:cNvSpPr/>
          <p:nvPr/>
        </p:nvSpPr>
        <p:spPr>
          <a:xfrm>
            <a:off x="2562779" y="4502647"/>
            <a:ext cx="1328245" cy="50449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4CCCCF-EF37-43F2-98CF-E0190AB9DC0E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3226902" y="4148337"/>
            <a:ext cx="1" cy="35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AD895245-9EDC-4003-B02C-82797A422C63}"/>
              </a:ext>
            </a:extLst>
          </p:cNvPr>
          <p:cNvSpPr/>
          <p:nvPr/>
        </p:nvSpPr>
        <p:spPr>
          <a:xfrm>
            <a:off x="4555146" y="978719"/>
            <a:ext cx="1484239" cy="656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A3624-906D-4F19-A9CD-24C1B77D66D9}"/>
              </a:ext>
            </a:extLst>
          </p:cNvPr>
          <p:cNvCxnSpPr>
            <a:stCxn id="4" idx="3"/>
            <a:endCxn id="25" idx="1"/>
          </p:cNvCxnSpPr>
          <p:nvPr/>
        </p:nvCxnSpPr>
        <p:spPr>
          <a:xfrm flipV="1">
            <a:off x="3891026" y="1307168"/>
            <a:ext cx="6641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49F8775-B7E0-4FC2-904F-81F0A360ACD1}"/>
              </a:ext>
            </a:extLst>
          </p:cNvPr>
          <p:cNvCxnSpPr>
            <a:cxnSpLocks/>
            <a:stCxn id="25" idx="2"/>
            <a:endCxn id="5" idx="3"/>
          </p:cNvCxnSpPr>
          <p:nvPr/>
        </p:nvCxnSpPr>
        <p:spPr>
          <a:xfrm rot="5400000">
            <a:off x="4327422" y="1199224"/>
            <a:ext cx="533452" cy="14062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77FD94A-3452-40FC-BC3D-9147D7B0E961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>
            <a:off x="3241342" y="1956851"/>
            <a:ext cx="3447727" cy="21483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81A0026-7EB4-419F-AACF-999F96D263C1}"/>
              </a:ext>
            </a:extLst>
          </p:cNvPr>
          <p:cNvSpPr/>
          <p:nvPr/>
        </p:nvSpPr>
        <p:spPr>
          <a:xfrm>
            <a:off x="4734292" y="1711815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7CFAAE-BCEF-4C18-8F91-788CC983DA19}"/>
              </a:ext>
            </a:extLst>
          </p:cNvPr>
          <p:cNvSpPr/>
          <p:nvPr/>
        </p:nvSpPr>
        <p:spPr>
          <a:xfrm>
            <a:off x="6039385" y="171067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171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Block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4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0EF328D-04B1-41D4-8B3F-40E49519FB12}"/>
              </a:ext>
            </a:extLst>
          </p:cNvPr>
          <p:cNvSpPr/>
          <p:nvPr/>
        </p:nvSpPr>
        <p:spPr>
          <a:xfrm>
            <a:off x="675865" y="942561"/>
            <a:ext cx="1080051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3406A6-EEA7-4CF3-B026-E81B74188D89}"/>
              </a:ext>
            </a:extLst>
          </p:cNvPr>
          <p:cNvSpPr/>
          <p:nvPr/>
        </p:nvSpPr>
        <p:spPr>
          <a:xfrm>
            <a:off x="2367852" y="942561"/>
            <a:ext cx="1080052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Processing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EAE02-4871-41DC-96AD-31DE50725992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1755916" y="1317264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3885660-28F9-4AC3-B3C8-1923B4B37582}"/>
              </a:ext>
            </a:extLst>
          </p:cNvPr>
          <p:cNvSpPr/>
          <p:nvPr/>
        </p:nvSpPr>
        <p:spPr>
          <a:xfrm>
            <a:off x="4059840" y="942562"/>
            <a:ext cx="1080052" cy="74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9F75C9-622F-4EF3-A371-EDBD7263FEBC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447904" y="1317264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AFA401-1074-42EF-BD2B-6D7E19B75ADC}"/>
              </a:ext>
            </a:extLst>
          </p:cNvPr>
          <p:cNvSpPr/>
          <p:nvPr/>
        </p:nvSpPr>
        <p:spPr>
          <a:xfrm>
            <a:off x="5751828" y="942221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9F22CE-D42D-441E-851E-B80D27BB428D}"/>
              </a:ext>
            </a:extLst>
          </p:cNvPr>
          <p:cNvSpPr/>
          <p:nvPr/>
        </p:nvSpPr>
        <p:spPr>
          <a:xfrm>
            <a:off x="7443816" y="942220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Model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B6737A-BDC1-4C5C-84AE-F00B7394623C}"/>
              </a:ext>
            </a:extLst>
          </p:cNvPr>
          <p:cNvSpPr/>
          <p:nvPr/>
        </p:nvSpPr>
        <p:spPr>
          <a:xfrm>
            <a:off x="675865" y="3451533"/>
            <a:ext cx="1080051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6C1E77-269C-46B2-81B3-D9092B0873D4}"/>
              </a:ext>
            </a:extLst>
          </p:cNvPr>
          <p:cNvSpPr/>
          <p:nvPr/>
        </p:nvSpPr>
        <p:spPr>
          <a:xfrm>
            <a:off x="2367852" y="3451533"/>
            <a:ext cx="1080052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Processing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013B1F-6EEE-4FAD-AD97-388BE2D1FCB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755916" y="3826236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20ED108-2C83-4BD2-9386-CC97BEF719E7}"/>
              </a:ext>
            </a:extLst>
          </p:cNvPr>
          <p:cNvSpPr/>
          <p:nvPr/>
        </p:nvSpPr>
        <p:spPr>
          <a:xfrm>
            <a:off x="4059840" y="3451534"/>
            <a:ext cx="1080052" cy="74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A3E805-C929-4FF6-AADF-AFEB999498D0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>
            <a:off x="3447904" y="3826236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55AB34F-9A97-49CC-A095-13A5DD5EE004}"/>
              </a:ext>
            </a:extLst>
          </p:cNvPr>
          <p:cNvSpPr/>
          <p:nvPr/>
        </p:nvSpPr>
        <p:spPr>
          <a:xfrm>
            <a:off x="5751828" y="3451193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3CA820-E48B-43DD-9F21-7A83947D25EE}"/>
              </a:ext>
            </a:extLst>
          </p:cNvPr>
          <p:cNvSpPr/>
          <p:nvPr/>
        </p:nvSpPr>
        <p:spPr>
          <a:xfrm>
            <a:off x="7443816" y="3451192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8187BB-C92A-4EF3-AEB0-DFE876B77CC8}"/>
              </a:ext>
            </a:extLst>
          </p:cNvPr>
          <p:cNvCxnSpPr>
            <a:cxnSpLocks/>
            <a:stCxn id="45" idx="3"/>
            <a:endCxn id="59" idx="1"/>
          </p:cNvCxnSpPr>
          <p:nvPr/>
        </p:nvCxnSpPr>
        <p:spPr>
          <a:xfrm flipV="1">
            <a:off x="5139892" y="1316923"/>
            <a:ext cx="611936" cy="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3C25317-7A72-4F57-9B6D-5ED7049DEF9A}"/>
              </a:ext>
            </a:extLst>
          </p:cNvPr>
          <p:cNvCxnSpPr>
            <a:cxnSpLocks/>
          </p:cNvCxnSpPr>
          <p:nvPr/>
        </p:nvCxnSpPr>
        <p:spPr>
          <a:xfrm flipV="1">
            <a:off x="6831880" y="1316921"/>
            <a:ext cx="611936" cy="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CF3648-52DC-4C5B-9A72-82FB37CE2F40}"/>
              </a:ext>
            </a:extLst>
          </p:cNvPr>
          <p:cNvCxnSpPr/>
          <p:nvPr/>
        </p:nvCxnSpPr>
        <p:spPr>
          <a:xfrm>
            <a:off x="5139892" y="3825893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9B17D0-E87D-414E-A066-429EB2406E5F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6831881" y="3825894"/>
            <a:ext cx="611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7E49C4-2E77-482F-86F9-918A5F43954C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7983843" y="1691623"/>
            <a:ext cx="0" cy="1759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3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  <a:endParaRPr b="1" dirty="0">
              <a:solidFill>
                <a:srgbClr val="66FF33"/>
              </a:solidFill>
            </a:endParaRPr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49" y="1045725"/>
            <a:ext cx="3691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49" y="2494275"/>
            <a:ext cx="541476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Thiện		15110129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15110383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15110140</a:t>
            </a:r>
            <a:endParaRPr b="1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 nay,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ký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</a:t>
                </a:r>
                <a:r>
                  <a:rPr lang="vi-VN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rất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thiết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Do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muốn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hiểu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mở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rộng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lĩnh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6200" lv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Nhóm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tài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endParaRPr lang="en-US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24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48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82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88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09C9F-C75C-4BF4-8ADF-3935360E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83" y="2571750"/>
            <a:ext cx="822172" cy="900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10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viblo.asia/uploads/f087aedf-817a-441f-801f-ddda5d695e31.png">
            <a:extLst>
              <a:ext uri="{FF2B5EF4-FFF2-40B4-BE49-F238E27FC236}">
                <a16:creationId xmlns:a16="http://schemas.microsoft.com/office/drawing/2014/main" id="{D3D19EB8-FB17-4F7F-9A51-6D886A354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650548"/>
            <a:ext cx="5972100" cy="25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76550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256</Words>
  <Application>Microsoft Office PowerPoint</Application>
  <PresentationFormat>On-screen Show (16:9)</PresentationFormat>
  <Paragraphs>68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Hind</vt:lpstr>
      <vt:lpstr>Calibri</vt:lpstr>
      <vt:lpstr>Times New Roman</vt:lpstr>
      <vt:lpstr>Cambria Math</vt:lpstr>
      <vt:lpstr>Tahoma</vt:lpstr>
      <vt:lpstr>Dumaine</vt:lpstr>
      <vt:lpstr>NHẬN DẠNG KÝ TỰ TRONG ẢNH</vt:lpstr>
      <vt:lpstr>HELLO!</vt:lpstr>
      <vt:lpstr>1. Giới thiệu </vt:lpstr>
      <vt:lpstr>Lý do chọn đề tài</vt:lpstr>
      <vt:lpstr>Lợi ích của đề tài</vt:lpstr>
      <vt:lpstr>2. Mục tiêu </vt:lpstr>
      <vt:lpstr>PowerPoint Presentation</vt:lpstr>
      <vt:lpstr>3. Convolutional Neural Network</vt:lpstr>
      <vt:lpstr>Convolutional Neural Network</vt:lpstr>
      <vt:lpstr>Convolution</vt:lpstr>
      <vt:lpstr>Convolution</vt:lpstr>
      <vt:lpstr>Pooling</vt:lpstr>
      <vt:lpstr>Fully Connected</vt:lpstr>
      <vt:lpstr>4. Flowchart </vt:lpstr>
      <vt:lpstr>PowerPoint Presentation</vt:lpstr>
      <vt:lpstr>5. Block Diagram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KÝ TỰ TRONG ẢNH</dc:title>
  <cp:lastModifiedBy>Doan Thien</cp:lastModifiedBy>
  <cp:revision>36</cp:revision>
  <dcterms:modified xsi:type="dcterms:W3CDTF">2018-11-20T14:16:22Z</dcterms:modified>
</cp:coreProperties>
</file>