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7"/>
  </p:notesMasterIdLst>
  <p:sldIdLst>
    <p:sldId id="256" r:id="rId2"/>
    <p:sldId id="258" r:id="rId3"/>
    <p:sldId id="259" r:id="rId4"/>
    <p:sldId id="292" r:id="rId5"/>
    <p:sldId id="293" r:id="rId6"/>
    <p:sldId id="285" r:id="rId7"/>
    <p:sldId id="265" r:id="rId8"/>
    <p:sldId id="286" r:id="rId9"/>
    <p:sldId id="295" r:id="rId10"/>
    <p:sldId id="294" r:id="rId11"/>
    <p:sldId id="288" r:id="rId12"/>
    <p:sldId id="291" r:id="rId13"/>
    <p:sldId id="289" r:id="rId14"/>
    <p:sldId id="290" r:id="rId15"/>
    <p:sldId id="279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ambria Math" panose="02040503050406030204" pitchFamily="18" charset="0"/>
      <p:regular r:id="rId22"/>
    </p:embeddedFont>
    <p:embeddedFont>
      <p:font typeface="Hind" panose="020B0604020202020204" charset="0"/>
      <p:regular r:id="rId23"/>
      <p:bold r:id="rId24"/>
    </p:embeddedFont>
    <p:embeddedFont>
      <p:font typeface="Tahoma" panose="020B0604030504040204" pitchFamily="34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90F29E-571D-4A47-B06A-8F3925E861FE}">
  <a:tblStyle styleId="{8D90F29E-571D-4A47-B06A-8F3925E861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3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39628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66517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1889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7930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7586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7314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3037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328150" y="1991825"/>
            <a:ext cx="4487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 flipH="1">
            <a:off x="6177275" y="-42338"/>
            <a:ext cx="3688200" cy="2246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 rot="5400000" flipH="1">
            <a:off x="-698074" y="3247200"/>
            <a:ext cx="3573900" cy="2177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 rot="-5400000" flipH="1">
            <a:off x="-428544" y="2831032"/>
            <a:ext cx="2195100" cy="1338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 rot="-5400000" flipH="1">
            <a:off x="563748" y="2068298"/>
            <a:ext cx="1518900" cy="9255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 rot="5400000" flipH="1">
            <a:off x="7217675" y="1270025"/>
            <a:ext cx="2394600" cy="1458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 rot="-5400000" flipH="1">
            <a:off x="7315902" y="2802275"/>
            <a:ext cx="1027800" cy="62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 rot="-5400000" flipH="1">
            <a:off x="6337825" y="578875"/>
            <a:ext cx="1520100" cy="9261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2647900" y="1659550"/>
            <a:ext cx="3848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2647975" y="2763850"/>
            <a:ext cx="3848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/>
          <p:nvPr/>
        </p:nvSpPr>
        <p:spPr>
          <a:xfrm rot="5400000" flipH="1">
            <a:off x="6177275" y="-42338"/>
            <a:ext cx="3688200" cy="2246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 rot="5400000" flipH="1">
            <a:off x="-698074" y="3247200"/>
            <a:ext cx="3573900" cy="2177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/>
          <p:nvPr/>
        </p:nvSpPr>
        <p:spPr>
          <a:xfrm rot="-5400000" flipH="1">
            <a:off x="-428544" y="2831032"/>
            <a:ext cx="2195100" cy="1338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 rot="-5400000" flipH="1">
            <a:off x="563748" y="2068298"/>
            <a:ext cx="1518900" cy="9255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/>
          <p:nvPr/>
        </p:nvSpPr>
        <p:spPr>
          <a:xfrm rot="5400000" flipH="1">
            <a:off x="7217675" y="1270025"/>
            <a:ext cx="2394600" cy="1458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"/>
          <p:cNvSpPr/>
          <p:nvPr/>
        </p:nvSpPr>
        <p:spPr>
          <a:xfrm rot="-5400000" flipH="1">
            <a:off x="7315902" y="2802275"/>
            <a:ext cx="1027800" cy="62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3"/>
          <p:cNvSpPr/>
          <p:nvPr/>
        </p:nvSpPr>
        <p:spPr>
          <a:xfrm rot="-5400000" flipH="1">
            <a:off x="6337825" y="578875"/>
            <a:ext cx="1520100" cy="9261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›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>
            <a:endParaRPr/>
          </a:p>
        </p:txBody>
      </p:sp>
      <p:grpSp>
        <p:nvGrpSpPr>
          <p:cNvPr id="51" name="Google Shape;51;p5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52" name="Google Shape;52;p5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" name="Google Shape;57;p5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58" name="Google Shape;58;p5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5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5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01" name="Google Shape;101;p8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02" name="Google Shape;102;p8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8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8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8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8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" name="Google Shape;107;p8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108" name="Google Shape;108;p8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8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8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8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8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" name="Google Shape;113;p8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mall" typ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0"/>
          <p:cNvGrpSpPr/>
          <p:nvPr/>
        </p:nvGrpSpPr>
        <p:grpSpPr>
          <a:xfrm>
            <a:off x="7934863" y="4"/>
            <a:ext cx="1209179" cy="2774603"/>
            <a:chOff x="7395202" y="-6"/>
            <a:chExt cx="1748884" cy="4013021"/>
          </a:xfrm>
        </p:grpSpPr>
        <p:sp>
          <p:nvSpPr>
            <p:cNvPr id="131" name="Google Shape;131;p10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0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0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0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" name="Google Shape;136;p10"/>
          <p:cNvGrpSpPr/>
          <p:nvPr/>
        </p:nvGrpSpPr>
        <p:grpSpPr>
          <a:xfrm>
            <a:off x="-1" y="2232486"/>
            <a:ext cx="874634" cy="2911268"/>
            <a:chOff x="3" y="2750304"/>
            <a:chExt cx="722480" cy="2404814"/>
          </a:xfrm>
        </p:grpSpPr>
        <p:sp>
          <p:nvSpPr>
            <p:cNvPr id="137" name="Google Shape;137;p10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0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0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0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0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Google Shape;142;p1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 gradient">
  <p:cSld name="BLANK_2">
    <p:bg>
      <p:bgPr>
        <a:gradFill>
          <a:gsLst>
            <a:gs pos="0">
              <a:srgbClr val="33CCCC"/>
            </a:gs>
            <a:gs pos="100000">
              <a:srgbClr val="66FF33"/>
            </a:gs>
          </a:gsLst>
          <a:lin ang="5400700" scaled="0"/>
        </a:gra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/>
          <p:nvPr/>
        </p:nvSpPr>
        <p:spPr>
          <a:xfrm rot="5400000" flipH="1">
            <a:off x="7987921" y="280747"/>
            <a:ext cx="1436798" cy="875312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1"/>
          <p:cNvSpPr/>
          <p:nvPr/>
        </p:nvSpPr>
        <p:spPr>
          <a:xfrm rot="5400000" flipH="1">
            <a:off x="7711954" y="1152043"/>
            <a:ext cx="1779871" cy="1084184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1"/>
          <p:cNvSpPr/>
          <p:nvPr/>
        </p:nvSpPr>
        <p:spPr>
          <a:xfrm rot="-5400000">
            <a:off x="8367254" y="1879297"/>
            <a:ext cx="965333" cy="588243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1"/>
          <p:cNvSpPr/>
          <p:nvPr/>
        </p:nvSpPr>
        <p:spPr>
          <a:xfrm rot="-5400000">
            <a:off x="7784794" y="375252"/>
            <a:ext cx="768076" cy="46794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1"/>
          <p:cNvSpPr/>
          <p:nvPr/>
        </p:nvSpPr>
        <p:spPr>
          <a:xfrm rot="-5400000" flipH="1">
            <a:off x="8520892" y="2338195"/>
            <a:ext cx="542403" cy="33042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1"/>
          <p:cNvSpPr/>
          <p:nvPr/>
        </p:nvSpPr>
        <p:spPr>
          <a:xfrm rot="5400000" flipH="1">
            <a:off x="-280461" y="2947980"/>
            <a:ext cx="1435651" cy="874537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1"/>
          <p:cNvSpPr/>
          <p:nvPr/>
        </p:nvSpPr>
        <p:spPr>
          <a:xfrm rot="5400000">
            <a:off x="-191408" y="2612028"/>
            <a:ext cx="979133" cy="595978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1"/>
          <p:cNvSpPr/>
          <p:nvPr/>
        </p:nvSpPr>
        <p:spPr>
          <a:xfrm rot="-5400000" flipH="1">
            <a:off x="-209916" y="4278659"/>
            <a:ext cx="1075013" cy="655177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1"/>
          <p:cNvSpPr/>
          <p:nvPr/>
        </p:nvSpPr>
        <p:spPr>
          <a:xfrm rot="-5400000">
            <a:off x="-145454" y="2377940"/>
            <a:ext cx="744156" cy="45324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1"/>
          <p:cNvSpPr/>
          <p:nvPr/>
        </p:nvSpPr>
        <p:spPr>
          <a:xfrm rot="-5400000" flipH="1">
            <a:off x="276080" y="3815951"/>
            <a:ext cx="743793" cy="45324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">
  <p:cSld name="BLANK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14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81" name="Google Shape;181;p14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4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4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4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4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p14"/>
          <p:cNvSpPr/>
          <p:nvPr/>
        </p:nvSpPr>
        <p:spPr>
          <a:xfrm rot="5400000" flipH="1">
            <a:off x="-479615" y="1845054"/>
            <a:ext cx="2455200" cy="1495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4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4"/>
          <p:cNvSpPr/>
          <p:nvPr/>
        </p:nvSpPr>
        <p:spPr>
          <a:xfrm rot="-5400000" flipH="1">
            <a:off x="-358955" y="3663589"/>
            <a:ext cx="1838400" cy="1120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4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4"/>
          <p:cNvSpPr/>
          <p:nvPr/>
        </p:nvSpPr>
        <p:spPr>
          <a:xfrm rot="-5400000" flipH="1">
            <a:off x="472234" y="3024661"/>
            <a:ext cx="1272000" cy="7752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41F3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6" r:id="rId5"/>
    <p:sldLayoutId id="2147483657" r:id="rId6"/>
    <p:sldLayoutId id="2147483660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"/>
          <p:cNvSpPr txBox="1">
            <a:spLocks noGrp="1"/>
          </p:cNvSpPr>
          <p:nvPr>
            <p:ph type="ctrTitle"/>
          </p:nvPr>
        </p:nvSpPr>
        <p:spPr>
          <a:xfrm>
            <a:off x="1994453" y="1991850"/>
            <a:ext cx="4996069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NHẬN DẠNG KÝ TỰ TRONG ẢNH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C9F9B4-20C0-438C-95DD-11229B7D6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K-Nearest Neighbor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81DA1704-C51A-4F14-B5EF-893B3A12DF9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Chuẩn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bị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training set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biết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tr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ớc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label.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ưa vào một dữ liệu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không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biết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label, KNN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sẽ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so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sánh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dữ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liệu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training set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chọn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ra k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dữ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liệu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gần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giống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nhất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dữ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liệu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đó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kNN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sẽ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xem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xét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xem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loại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nào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loại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chiếm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762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ra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kết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luận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81DA1704-C51A-4F14-B5EF-893B3A12DF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224" b="-13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7276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"/>
          <p:cNvSpPr txBox="1">
            <a:spLocks noGrp="1"/>
          </p:cNvSpPr>
          <p:nvPr>
            <p:ph type="ctrTitle"/>
          </p:nvPr>
        </p:nvSpPr>
        <p:spPr>
          <a:xfrm>
            <a:off x="2647900" y="1811950"/>
            <a:ext cx="3848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Flowchart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9" name="Google Shape;219;p18"/>
          <p:cNvSpPr txBox="1">
            <a:spLocks noGrp="1"/>
          </p:cNvSpPr>
          <p:nvPr>
            <p:ph type="subTitle" idx="1"/>
          </p:nvPr>
        </p:nvSpPr>
        <p:spPr>
          <a:xfrm>
            <a:off x="2647975" y="2916250"/>
            <a:ext cx="3848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220" name="Google Shape;220;p18"/>
          <p:cNvSpPr txBox="1">
            <a:spLocks noGrp="1"/>
          </p:cNvSpPr>
          <p:nvPr>
            <p:ph type="sldNum" idx="4294967295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438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ata 6">
            <a:extLst>
              <a:ext uri="{FF2B5EF4-FFF2-40B4-BE49-F238E27FC236}">
                <a16:creationId xmlns:a16="http://schemas.microsoft.com/office/drawing/2014/main" id="{9E658984-F1EC-4FE6-8DE0-9EC91B5F0F1D}"/>
              </a:ext>
            </a:extLst>
          </p:cNvPr>
          <p:cNvSpPr/>
          <p:nvPr/>
        </p:nvSpPr>
        <p:spPr>
          <a:xfrm>
            <a:off x="2749819" y="503578"/>
            <a:ext cx="1736035" cy="430697"/>
          </a:xfrm>
          <a:prstGeom prst="flowChartInputOutp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Image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2ED833AA-1407-4881-A448-47BB94E1E3FD}"/>
              </a:ext>
            </a:extLst>
          </p:cNvPr>
          <p:cNvSpPr/>
          <p:nvPr/>
        </p:nvSpPr>
        <p:spPr>
          <a:xfrm>
            <a:off x="2749808" y="1915450"/>
            <a:ext cx="1736035" cy="430697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BB7E9B0E-B392-4D14-967F-28F87FE0E065}"/>
              </a:ext>
            </a:extLst>
          </p:cNvPr>
          <p:cNvSpPr/>
          <p:nvPr/>
        </p:nvSpPr>
        <p:spPr>
          <a:xfrm>
            <a:off x="2749813" y="2621391"/>
            <a:ext cx="1736035" cy="430697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of Character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1DF2112D-914C-4271-9E35-528553634EFD}"/>
              </a:ext>
            </a:extLst>
          </p:cNvPr>
          <p:cNvSpPr/>
          <p:nvPr/>
        </p:nvSpPr>
        <p:spPr>
          <a:xfrm>
            <a:off x="2749813" y="3327333"/>
            <a:ext cx="1736035" cy="430697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 Recognition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663C0D68-EA00-44B5-BDFB-FDFA79C07E25}"/>
              </a:ext>
            </a:extLst>
          </p:cNvPr>
          <p:cNvSpPr/>
          <p:nvPr/>
        </p:nvSpPr>
        <p:spPr>
          <a:xfrm>
            <a:off x="2749813" y="4033275"/>
            <a:ext cx="1736035" cy="430697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sp>
        <p:nvSpPr>
          <p:cNvPr id="13" name="Flowchart: Terminator 12">
            <a:extLst>
              <a:ext uri="{FF2B5EF4-FFF2-40B4-BE49-F238E27FC236}">
                <a16:creationId xmlns:a16="http://schemas.microsoft.com/office/drawing/2014/main" id="{08A4A6B5-C7E5-4E41-BE82-765AA32FADF2}"/>
              </a:ext>
            </a:extLst>
          </p:cNvPr>
          <p:cNvSpPr/>
          <p:nvPr/>
        </p:nvSpPr>
        <p:spPr>
          <a:xfrm>
            <a:off x="682484" y="503579"/>
            <a:ext cx="1736035" cy="430697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14" name="Flowchart: Terminator 13">
            <a:extLst>
              <a:ext uri="{FF2B5EF4-FFF2-40B4-BE49-F238E27FC236}">
                <a16:creationId xmlns:a16="http://schemas.microsoft.com/office/drawing/2014/main" id="{314F6D30-9AD8-48F1-BEFC-18EFF5C3AC7D}"/>
              </a:ext>
            </a:extLst>
          </p:cNvPr>
          <p:cNvSpPr/>
          <p:nvPr/>
        </p:nvSpPr>
        <p:spPr>
          <a:xfrm>
            <a:off x="5062328" y="4033275"/>
            <a:ext cx="1736035" cy="430697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774866B-5E9D-4538-B5CD-77595F1C9EB0}"/>
              </a:ext>
            </a:extLst>
          </p:cNvPr>
          <p:cNvCxnSpPr>
            <a:cxnSpLocks/>
            <a:stCxn id="13" idx="3"/>
            <a:endCxn id="7" idx="2"/>
          </p:cNvCxnSpPr>
          <p:nvPr/>
        </p:nvCxnSpPr>
        <p:spPr>
          <a:xfrm flipV="1">
            <a:off x="2418519" y="718927"/>
            <a:ext cx="50490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E70C929-B929-4669-B415-2E6CB3BBE385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3611204" y="934274"/>
            <a:ext cx="6622" cy="2752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7DB397E-BD3D-45C5-A39B-8373336D1356}"/>
              </a:ext>
            </a:extLst>
          </p:cNvPr>
          <p:cNvCxnSpPr>
            <a:cxnSpLocks/>
          </p:cNvCxnSpPr>
          <p:nvPr/>
        </p:nvCxnSpPr>
        <p:spPr>
          <a:xfrm>
            <a:off x="3617830" y="2346146"/>
            <a:ext cx="0" cy="2752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A30781-F33F-4BA5-83E9-65CD26E473B7}"/>
              </a:ext>
            </a:extLst>
          </p:cNvPr>
          <p:cNvCxnSpPr>
            <a:cxnSpLocks/>
          </p:cNvCxnSpPr>
          <p:nvPr/>
        </p:nvCxnSpPr>
        <p:spPr>
          <a:xfrm>
            <a:off x="3617830" y="3052088"/>
            <a:ext cx="0" cy="2752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34C3D7D-2AC5-41EB-81CF-2482CC8545DE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3617830" y="3758030"/>
            <a:ext cx="1" cy="2752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77239F7-F3B3-4E07-BC48-21765664B866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4485848" y="4248624"/>
            <a:ext cx="5764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Flowchart: Decision 14">
            <a:extLst>
              <a:ext uri="{FF2B5EF4-FFF2-40B4-BE49-F238E27FC236}">
                <a16:creationId xmlns:a16="http://schemas.microsoft.com/office/drawing/2014/main" id="{2C4F74EA-8725-4369-B2C0-BD3B4A5E9B94}"/>
              </a:ext>
            </a:extLst>
          </p:cNvPr>
          <p:cNvSpPr/>
          <p:nvPr/>
        </p:nvSpPr>
        <p:spPr>
          <a:xfrm>
            <a:off x="2749809" y="1209519"/>
            <a:ext cx="1736034" cy="430687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Valid?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C5A1C2F-9238-43CC-A94B-17C925B3B7B6}"/>
              </a:ext>
            </a:extLst>
          </p:cNvPr>
          <p:cNvCxnSpPr>
            <a:cxnSpLocks/>
          </p:cNvCxnSpPr>
          <p:nvPr/>
        </p:nvCxnSpPr>
        <p:spPr>
          <a:xfrm>
            <a:off x="3604551" y="1640206"/>
            <a:ext cx="0" cy="2752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BE24357-AE6B-4F27-B050-4946F89F4803}"/>
              </a:ext>
            </a:extLst>
          </p:cNvPr>
          <p:cNvSpPr txBox="1"/>
          <p:nvPr/>
        </p:nvSpPr>
        <p:spPr>
          <a:xfrm>
            <a:off x="3602447" y="1614492"/>
            <a:ext cx="44275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71A594B2-E297-498B-B775-7162CEA5642F}"/>
              </a:ext>
            </a:extLst>
          </p:cNvPr>
          <p:cNvCxnSpPr>
            <a:cxnSpLocks/>
            <a:stCxn id="15" idx="3"/>
            <a:endCxn id="14" idx="0"/>
          </p:cNvCxnSpPr>
          <p:nvPr/>
        </p:nvCxnSpPr>
        <p:spPr>
          <a:xfrm>
            <a:off x="4485843" y="1424863"/>
            <a:ext cx="1444503" cy="260841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6277CEC-3925-4C6F-A79E-9EFAE24736BE}"/>
              </a:ext>
            </a:extLst>
          </p:cNvPr>
          <p:cNvSpPr txBox="1"/>
          <p:nvPr/>
        </p:nvSpPr>
        <p:spPr>
          <a:xfrm>
            <a:off x="4579964" y="1132474"/>
            <a:ext cx="38824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206645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"/>
          <p:cNvSpPr txBox="1">
            <a:spLocks noGrp="1"/>
          </p:cNvSpPr>
          <p:nvPr>
            <p:ph type="ctrTitle"/>
          </p:nvPr>
        </p:nvSpPr>
        <p:spPr>
          <a:xfrm>
            <a:off x="2647900" y="1811950"/>
            <a:ext cx="3848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Block Diagram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9" name="Google Shape;219;p18"/>
          <p:cNvSpPr txBox="1">
            <a:spLocks noGrp="1"/>
          </p:cNvSpPr>
          <p:nvPr>
            <p:ph type="subTitle" idx="1"/>
          </p:nvPr>
        </p:nvSpPr>
        <p:spPr>
          <a:xfrm>
            <a:off x="2647975" y="2916250"/>
            <a:ext cx="3848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220" name="Google Shape;220;p18"/>
          <p:cNvSpPr txBox="1">
            <a:spLocks noGrp="1"/>
          </p:cNvSpPr>
          <p:nvPr>
            <p:ph type="sldNum" idx="4294967295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7941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52A65E38-204C-4B97-A4F0-4EBE5B01BA94}"/>
              </a:ext>
            </a:extLst>
          </p:cNvPr>
          <p:cNvSpPr/>
          <p:nvPr/>
        </p:nvSpPr>
        <p:spPr>
          <a:xfrm>
            <a:off x="1331842" y="1457737"/>
            <a:ext cx="1464366" cy="477079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Image</a:t>
            </a: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05F4ED86-BCA6-4A0A-8FDF-B140C9B0F636}"/>
              </a:ext>
            </a:extLst>
          </p:cNvPr>
          <p:cNvSpPr/>
          <p:nvPr/>
        </p:nvSpPr>
        <p:spPr>
          <a:xfrm>
            <a:off x="3458816" y="1457737"/>
            <a:ext cx="1464366" cy="477079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Preprocessing</a:t>
            </a: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4B623063-3A73-44A5-AB57-D40D6102F72C}"/>
              </a:ext>
            </a:extLst>
          </p:cNvPr>
          <p:cNvSpPr/>
          <p:nvPr/>
        </p:nvSpPr>
        <p:spPr>
          <a:xfrm>
            <a:off x="5585790" y="1457737"/>
            <a:ext cx="1464366" cy="477079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Segmentation</a:t>
            </a: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6FE45416-9B75-4C5A-826C-C945C532B9EB}"/>
              </a:ext>
            </a:extLst>
          </p:cNvPr>
          <p:cNvSpPr/>
          <p:nvPr/>
        </p:nvSpPr>
        <p:spPr>
          <a:xfrm>
            <a:off x="1331842" y="2637181"/>
            <a:ext cx="1464366" cy="477079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Feature Extraction</a:t>
            </a: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F73C1BB8-6C07-4D3B-B645-29CD0D81EF5C}"/>
              </a:ext>
            </a:extLst>
          </p:cNvPr>
          <p:cNvSpPr/>
          <p:nvPr/>
        </p:nvSpPr>
        <p:spPr>
          <a:xfrm>
            <a:off x="3458816" y="2637180"/>
            <a:ext cx="1464366" cy="477079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Recognitation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D0D943D-95EE-4D9D-826A-8043003C4E1F}"/>
              </a:ext>
            </a:extLst>
          </p:cNvPr>
          <p:cNvCxnSpPr>
            <a:stCxn id="2" idx="3"/>
            <a:endCxn id="17" idx="1"/>
          </p:cNvCxnSpPr>
          <p:nvPr/>
        </p:nvCxnSpPr>
        <p:spPr>
          <a:xfrm>
            <a:off x="2796208" y="1696277"/>
            <a:ext cx="6626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8986066-8D3F-4E0D-B6D1-0A6F9B9CA3C8}"/>
              </a:ext>
            </a:extLst>
          </p:cNvPr>
          <p:cNvCxnSpPr/>
          <p:nvPr/>
        </p:nvCxnSpPr>
        <p:spPr>
          <a:xfrm>
            <a:off x="4923182" y="1696276"/>
            <a:ext cx="6626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6A522D8E-E8B1-4AD4-A2FE-DB4506A107EE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 rot="5400000">
            <a:off x="3839817" y="159024"/>
            <a:ext cx="702365" cy="425394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0C86C01-689B-42FE-BF9F-1A16DC5E889C}"/>
              </a:ext>
            </a:extLst>
          </p:cNvPr>
          <p:cNvCxnSpPr/>
          <p:nvPr/>
        </p:nvCxnSpPr>
        <p:spPr>
          <a:xfrm>
            <a:off x="2796208" y="2855840"/>
            <a:ext cx="6626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658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8"/>
          <p:cNvSpPr txBox="1">
            <a:spLocks noGrp="1"/>
          </p:cNvSpPr>
          <p:nvPr>
            <p:ph type="ctrTitle" idx="4294967295"/>
          </p:nvPr>
        </p:nvSpPr>
        <p:spPr>
          <a:xfrm>
            <a:off x="2715450" y="1523250"/>
            <a:ext cx="3691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404" name="Google Shape;404;p38"/>
          <p:cNvSpPr txBox="1">
            <a:spLocks noGrp="1"/>
          </p:cNvSpPr>
          <p:nvPr>
            <p:ph type="subTitle" idx="4294967295"/>
          </p:nvPr>
        </p:nvSpPr>
        <p:spPr>
          <a:xfrm>
            <a:off x="2715450" y="2494275"/>
            <a:ext cx="4939200" cy="14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6FF33"/>
                </a:solidFill>
              </a:rPr>
              <a:t>Any questions?</a:t>
            </a:r>
            <a:endParaRPr b="1" dirty="0">
              <a:solidFill>
                <a:srgbClr val="66FF33"/>
              </a:solidFill>
            </a:endParaRPr>
          </a:p>
        </p:txBody>
      </p:sp>
      <p:pic>
        <p:nvPicPr>
          <p:cNvPr id="405" name="Google Shape;405;p38" descr="10.jpg"/>
          <p:cNvPicPr preferRelativeResize="0"/>
          <p:nvPr/>
        </p:nvPicPr>
        <p:blipFill rotWithShape="1">
          <a:blip r:embed="rId3">
            <a:alphaModFix/>
          </a:blip>
          <a:srcRect l="22840" t="14463" r="22840" b="19038"/>
          <a:stretch/>
        </p:blipFill>
        <p:spPr>
          <a:xfrm rot="-5400000">
            <a:off x="-506100" y="506025"/>
            <a:ext cx="3251400" cy="2239200"/>
          </a:xfrm>
          <a:prstGeom prst="parallelogram">
            <a:avLst>
              <a:gd name="adj" fmla="val 63779"/>
            </a:avLst>
          </a:prstGeom>
          <a:noFill/>
          <a:ln>
            <a:noFill/>
          </a:ln>
        </p:spPr>
      </p:pic>
      <p:sp>
        <p:nvSpPr>
          <p:cNvPr id="406" name="Google Shape;406;p38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7"/>
          <p:cNvSpPr txBox="1">
            <a:spLocks noGrp="1"/>
          </p:cNvSpPr>
          <p:nvPr>
            <p:ph type="ctrTitle" idx="4294967295"/>
          </p:nvPr>
        </p:nvSpPr>
        <p:spPr>
          <a:xfrm>
            <a:off x="2715449" y="1045725"/>
            <a:ext cx="36912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HELLO!</a:t>
            </a:r>
            <a:endParaRPr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1" name="Google Shape;211;p17"/>
          <p:cNvSpPr txBox="1">
            <a:spLocks noGrp="1"/>
          </p:cNvSpPr>
          <p:nvPr>
            <p:ph type="subTitle" idx="4294967295"/>
          </p:nvPr>
        </p:nvSpPr>
        <p:spPr>
          <a:xfrm>
            <a:off x="2715449" y="2494275"/>
            <a:ext cx="5414760" cy="14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Đoàn </a:t>
            </a:r>
            <a:r>
              <a:rPr lang="en-US" b="1" dirty="0" err="1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Huỳnh</a:t>
            </a:r>
            <a:r>
              <a:rPr lang="en-US" b="1" dirty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Thiện		15110129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b="1" dirty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b="1" dirty="0" err="1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b="1" dirty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15110383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</a:t>
            </a:r>
            <a:r>
              <a:rPr lang="en-US" b="1" dirty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Đức</a:t>
            </a:r>
            <a:r>
              <a:rPr lang="en-US" b="1" dirty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b="1" dirty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15110140</a:t>
            </a:r>
            <a:endParaRPr b="1" dirty="0">
              <a:solidFill>
                <a:srgbClr val="33CC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2" name="Google Shape;212;p17" descr="10.jpg"/>
          <p:cNvPicPr preferRelativeResize="0"/>
          <p:nvPr/>
        </p:nvPicPr>
        <p:blipFill rotWithShape="1">
          <a:blip r:embed="rId3">
            <a:alphaModFix/>
          </a:blip>
          <a:srcRect l="22840" t="14463" r="22840" b="19038"/>
          <a:stretch/>
        </p:blipFill>
        <p:spPr>
          <a:xfrm rot="-5400000">
            <a:off x="-506100" y="506025"/>
            <a:ext cx="3251400" cy="2239200"/>
          </a:xfrm>
          <a:prstGeom prst="parallelogram">
            <a:avLst>
              <a:gd name="adj" fmla="val 63779"/>
            </a:avLst>
          </a:prstGeom>
          <a:noFill/>
          <a:ln>
            <a:noFill/>
          </a:ln>
        </p:spPr>
      </p:pic>
      <p:sp>
        <p:nvSpPr>
          <p:cNvPr id="213" name="Google Shape;213;p17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"/>
          <p:cNvSpPr txBox="1">
            <a:spLocks noGrp="1"/>
          </p:cNvSpPr>
          <p:nvPr>
            <p:ph type="ctrTitle"/>
          </p:nvPr>
        </p:nvSpPr>
        <p:spPr>
          <a:xfrm>
            <a:off x="2647900" y="1811950"/>
            <a:ext cx="3848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9" name="Google Shape;219;p18"/>
          <p:cNvSpPr txBox="1">
            <a:spLocks noGrp="1"/>
          </p:cNvSpPr>
          <p:nvPr>
            <p:ph type="subTitle" idx="1"/>
          </p:nvPr>
        </p:nvSpPr>
        <p:spPr>
          <a:xfrm>
            <a:off x="2647975" y="2916250"/>
            <a:ext cx="3848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220" name="Google Shape;220;p18"/>
          <p:cNvSpPr txBox="1">
            <a:spLocks noGrp="1"/>
          </p:cNvSpPr>
          <p:nvPr>
            <p:ph type="sldNum" idx="4294967295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C9F9B4-20C0-438C-95DD-11229B7D6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81DA1704-C51A-4F14-B5EF-893B3A12DF9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0"/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Hiện nay,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nhận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diện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các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ký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tự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trong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ảnh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d</a:t>
                </a:r>
                <a:r>
                  <a:rPr lang="vi-VN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ờng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như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rất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cần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thiết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và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phổ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biến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0"/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Do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muốn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tìm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hiểu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để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mở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rộng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kiến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thức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về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lĩnh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vực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này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76200" lv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 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Nhóm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đã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chọn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đề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tài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này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để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thực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hiện</a:t>
                </a: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0"/>
                <a:endParaRPr lang="en-US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81DA1704-C51A-4F14-B5EF-893B3A12DF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224" r="-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5480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C9FE7-416C-448C-B8F6-D854E45AB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C08E2-BBD3-4CFF-85AC-9127A4C0BD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Machine Learning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C049E3-1343-44BC-88C4-B5B12F9B40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4821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"/>
          <p:cNvSpPr txBox="1">
            <a:spLocks noGrp="1"/>
          </p:cNvSpPr>
          <p:nvPr>
            <p:ph type="ctrTitle"/>
          </p:nvPr>
        </p:nvSpPr>
        <p:spPr>
          <a:xfrm>
            <a:off x="2647900" y="1811950"/>
            <a:ext cx="3848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9" name="Google Shape;219;p18"/>
          <p:cNvSpPr txBox="1">
            <a:spLocks noGrp="1"/>
          </p:cNvSpPr>
          <p:nvPr>
            <p:ph type="subTitle" idx="1"/>
          </p:nvPr>
        </p:nvSpPr>
        <p:spPr>
          <a:xfrm>
            <a:off x="2647975" y="2916250"/>
            <a:ext cx="3848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220" name="Google Shape;220;p18"/>
          <p:cNvSpPr txBox="1">
            <a:spLocks noGrp="1"/>
          </p:cNvSpPr>
          <p:nvPr>
            <p:ph type="sldNum" idx="4294967295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1882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C9F9B4-20C0-438C-95DD-11229B7D6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DA1704-C51A-4F14-B5EF-893B3A12DF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Based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020B7A-6429-44E0-974D-32B145A03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386" y="2542589"/>
            <a:ext cx="2343987" cy="98041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"/>
          <p:cNvSpPr txBox="1">
            <a:spLocks noGrp="1"/>
          </p:cNvSpPr>
          <p:nvPr>
            <p:ph type="ctrTitle"/>
          </p:nvPr>
        </p:nvSpPr>
        <p:spPr>
          <a:xfrm>
            <a:off x="2647900" y="1811950"/>
            <a:ext cx="3848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9" name="Google Shape;219;p18"/>
          <p:cNvSpPr txBox="1">
            <a:spLocks noGrp="1"/>
          </p:cNvSpPr>
          <p:nvPr>
            <p:ph type="subTitle" idx="1"/>
          </p:nvPr>
        </p:nvSpPr>
        <p:spPr>
          <a:xfrm>
            <a:off x="2647975" y="2916250"/>
            <a:ext cx="3848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220" name="Google Shape;220;p18"/>
          <p:cNvSpPr txBox="1">
            <a:spLocks noGrp="1"/>
          </p:cNvSpPr>
          <p:nvPr>
            <p:ph type="sldNum" idx="4294967295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2100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224F7-5E91-468B-940D-128F27D08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EFD24-CA06-41E5-9A4A-2471D03D7A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hương pháp cơ bản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loại bỏ những phần thông tin ảnh không mong muốn.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4DCEE-110B-4876-892F-EF7D7AA9BA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16049128"/>
      </p:ext>
    </p:extLst>
  </p:cSld>
  <p:clrMapOvr>
    <a:masterClrMapping/>
  </p:clrMapOvr>
</p:sld>
</file>

<file path=ppt/theme/theme1.xml><?xml version="1.0" encoding="utf-8"?>
<a:theme xmlns:a="http://schemas.openxmlformats.org/drawingml/2006/main" name="Dumain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265</Words>
  <Application>Microsoft Office PowerPoint</Application>
  <PresentationFormat>On-screen Show (16:9)</PresentationFormat>
  <Paragraphs>60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Tahoma</vt:lpstr>
      <vt:lpstr>Times New Roman</vt:lpstr>
      <vt:lpstr>Arial</vt:lpstr>
      <vt:lpstr>Cambria Math</vt:lpstr>
      <vt:lpstr>Hind</vt:lpstr>
      <vt:lpstr>Calibri</vt:lpstr>
      <vt:lpstr>Dumaine</vt:lpstr>
      <vt:lpstr>NHẬN DẠNG KÝ TỰ TRONG ẢNH</vt:lpstr>
      <vt:lpstr>HELLO!</vt:lpstr>
      <vt:lpstr>1. Giới thiệu </vt:lpstr>
      <vt:lpstr>Lý do chọn đề tài</vt:lpstr>
      <vt:lpstr>Lợi ích của đề tài</vt:lpstr>
      <vt:lpstr>2. Mục tiêu </vt:lpstr>
      <vt:lpstr>PowerPoint Presentation</vt:lpstr>
      <vt:lpstr>3. Lý thuyết </vt:lpstr>
      <vt:lpstr>Xử lý ảnh</vt:lpstr>
      <vt:lpstr>K-Nearest Neighbor</vt:lpstr>
      <vt:lpstr>4. Flowchart </vt:lpstr>
      <vt:lpstr>PowerPoint Presentation</vt:lpstr>
      <vt:lpstr>5. Block Diagram 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NHẬN DẠNG KÝ TỰ TRONG ẢNH</dc:title>
  <cp:lastModifiedBy>Doan Thien</cp:lastModifiedBy>
  <cp:revision>24</cp:revision>
  <dcterms:modified xsi:type="dcterms:W3CDTF">2018-10-23T10:52:34Z</dcterms:modified>
</cp:coreProperties>
</file>