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8" r:id="rId3"/>
    <p:sldId id="259" r:id="rId4"/>
    <p:sldId id="301" r:id="rId5"/>
    <p:sldId id="292" r:id="rId6"/>
    <p:sldId id="293" r:id="rId7"/>
    <p:sldId id="302" r:id="rId8"/>
    <p:sldId id="303" r:id="rId9"/>
    <p:sldId id="286" r:id="rId10"/>
    <p:sldId id="294" r:id="rId11"/>
    <p:sldId id="295" r:id="rId12"/>
    <p:sldId id="296" r:id="rId13"/>
    <p:sldId id="297" r:id="rId14"/>
    <p:sldId id="298" r:id="rId15"/>
    <p:sldId id="289" r:id="rId16"/>
    <p:sldId id="304" r:id="rId17"/>
    <p:sldId id="305" r:id="rId18"/>
    <p:sldId id="306" r:id="rId19"/>
    <p:sldId id="307" r:id="rId20"/>
    <p:sldId id="27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4" autoAdjust="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6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5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0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4B33-C8C8-4B12-AEB8-A2FA1AC0F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2F49E-449A-4911-90E2-DE5AE074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1FA6-B92F-42E6-813F-0F96B7D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DCB8-3E59-40C9-B264-B5145F4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E252-31CA-494C-8D45-87A60BB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00395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103F-852F-447C-AB98-6960665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6561-C746-4575-BCD0-B5CD2069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2E0C-AF6F-436D-A78A-2703D2C3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0D68-38EF-447E-B91C-09E18E80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F9BF-6E17-4F2D-8D62-6F26687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1660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D97B7-0284-4AE5-8900-1E7249318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FC49-D3CA-44CC-B7ED-79F34154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DF9-027F-47B1-A959-A0E48909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A0F2-D40D-4ADB-A5DD-F8CA7277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CA0E-00FA-4C19-8D3C-94129592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56018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0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5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71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8079-0CD8-4989-A61F-CFEC6B4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1B49-9DFA-4DE5-83F1-468B5208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32D3-1004-4ED1-83C7-D4459E38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6697-DFC0-4FAC-9C7A-733F9EC7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ACF7-CFBB-4CF5-AF0C-11EBC62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5697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4257-2BBB-4F20-AB27-F574A9BA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C245-89A5-4FC1-A702-0DA47E1B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439D-D228-4BBF-A720-F540FF6E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3573-A9BA-431A-9230-994BD908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B738-740C-4769-AF5E-004C2C46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48529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704-768D-48C6-AC6B-BF494DC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A34-ADCF-4C3A-9FA4-9423FA63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D50B-3786-497B-AE89-D7C0B2BA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D6AD-63B6-4078-B3B4-6E816DFC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6157-62D1-4065-A16D-F10D911B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03D5-79CC-470C-8FB5-B8D4A46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88456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140B-0640-491C-BF39-2B375D68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8A26-0369-4042-A546-A1235A1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2074-8AAD-4A32-BCE5-468BB946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26B64-6406-4CFE-AFFB-B9E2F03F1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2F956-C4A5-423C-861F-33F7F91E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A1A2E-4008-4D06-92FA-8C4E210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857D2-4A7C-4236-AC56-5A3FB58A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A628F-0231-4ED3-8835-06BF27A7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74970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49E3-D2BD-4532-BE90-3FC3825B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CB5F-0AEE-4587-8162-9830FF59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B0664-63AD-41A7-B372-4AA4E7D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4ED6-931D-412E-837B-86597C6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6051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8BE-9397-4A61-B395-D116E1A6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75267-F6CE-4C3F-A7DD-97D09DC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83B5-31AA-46C1-8951-7475E80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4708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7C7C-6596-4ED3-BD49-9DD7A004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5A88-7CA6-4BD5-84F0-5322E0E6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09D7-EC72-4605-A3BA-3184B3A6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A05A-FB9F-4294-9916-924DA66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E8199-E4F0-44D5-92B7-77848650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BA13-E38E-442D-AB97-3E326B81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5988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0867-7B9D-4599-A924-15401673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213E-D0A9-44EC-A54A-3C14480D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B5BA-7F2D-4395-82DC-17B8C718D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88C0-9FD7-4521-BE43-3E7DE75D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3D0C-9CF7-4F5D-A8D6-8B6D141E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AC2D-42D1-4D90-8D2E-988DAB12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587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5438B-3E3E-4595-BB2E-3DEADC2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0E2D1-FE86-49C4-B71D-B02629DE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39D7-0A11-4D1C-9418-E3F0A736E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6E2C-05C0-4135-BFF5-ACBE12FC19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6260-C2D6-4D7F-A2F7-22BC1B877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3282-9EA0-4FA6-B0CD-DD3BA780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5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Process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70B61-871C-4684-8786-7062A320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8" y="1650548"/>
            <a:ext cx="5972100" cy="30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A513C-DAE1-437E-AE0A-8B7D651E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80" y="2227369"/>
            <a:ext cx="8096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B5B53-B146-4275-8715-F8BE9331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87" y="2227370"/>
            <a:ext cx="809625" cy="111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D935E-39A1-4ECE-ADB6-513E9F43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57" y="2227369"/>
            <a:ext cx="1200150" cy="183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6A392-04ED-434B-893E-38A96227F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99" y="2227368"/>
            <a:ext cx="1200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E73C-2142-4588-ABE3-86ADF543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5DA8-3D7C-48E0-A6A3-72B0B8422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 Image			Processed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356E-949E-457A-AD9A-1D0AAC6A1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286F7-0B10-454D-A425-50A10C95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92" y="2396490"/>
            <a:ext cx="3200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7CDE-8B2E-4E52-B410-D34BE633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75F6-A6A7-43E2-BA59-CA88DD7F8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4040-7041-4E93-A84E-721D1F7A3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6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0" y="1046163"/>
            <a:ext cx="9144000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3730625" y="2493963"/>
            <a:ext cx="5413375" cy="145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0" y="1524000"/>
            <a:ext cx="914400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4205288" y="2493963"/>
            <a:ext cx="4938712" cy="145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0-9, a-z, A-Z.</a:t>
            </a:r>
          </a:p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Output: R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2C2BC-7D9E-41C1-BD75-79E7944C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82" y="2264323"/>
            <a:ext cx="822172" cy="9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0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2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Convolutional Neural Network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298</Words>
  <Application>Microsoft Office PowerPoint</Application>
  <PresentationFormat>On-screen Show (16:9)</PresentationFormat>
  <Paragraphs>65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 Light</vt:lpstr>
      <vt:lpstr>Times New Roman</vt:lpstr>
      <vt:lpstr>Cambria Math</vt:lpstr>
      <vt:lpstr>Arial</vt:lpstr>
      <vt:lpstr>Calibri</vt:lpstr>
      <vt:lpstr>Office Theme</vt:lpstr>
      <vt:lpstr>NHẬN DẠNG KÝ TỰ TRONG ẢNH</vt:lpstr>
      <vt:lpstr>HELLO!</vt:lpstr>
      <vt:lpstr>1. Giới thiệu </vt:lpstr>
      <vt:lpstr>Giới thiệu đề tài</vt:lpstr>
      <vt:lpstr>Lý do chọn đề tài</vt:lpstr>
      <vt:lpstr>Lợi ích của đề tài</vt:lpstr>
      <vt:lpstr>2. Các bước thực hiện</vt:lpstr>
      <vt:lpstr>Quá trình thực hiện</vt:lpstr>
      <vt:lpstr>2. Convolutional Neural Network</vt:lpstr>
      <vt:lpstr>Convolutional Neural Network</vt:lpstr>
      <vt:lpstr>Convolution</vt:lpstr>
      <vt:lpstr>Convolution</vt:lpstr>
      <vt:lpstr>Pooling</vt:lpstr>
      <vt:lpstr>Fully Connected</vt:lpstr>
      <vt:lpstr>5. Process </vt:lpstr>
      <vt:lpstr>Các bước thực hiện</vt:lpstr>
      <vt:lpstr>Dataset</vt:lpstr>
      <vt:lpstr>Preprocessing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52</cp:revision>
  <dcterms:modified xsi:type="dcterms:W3CDTF">2018-12-11T02:41:57Z</dcterms:modified>
</cp:coreProperties>
</file>