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22"/>
  </p:notesMasterIdLst>
  <p:sldIdLst>
    <p:sldId id="256" r:id="rId2"/>
    <p:sldId id="258" r:id="rId3"/>
    <p:sldId id="259" r:id="rId4"/>
    <p:sldId id="301" r:id="rId5"/>
    <p:sldId id="292" r:id="rId6"/>
    <p:sldId id="293" r:id="rId7"/>
    <p:sldId id="302" r:id="rId8"/>
    <p:sldId id="303" r:id="rId9"/>
    <p:sldId id="286" r:id="rId10"/>
    <p:sldId id="294" r:id="rId11"/>
    <p:sldId id="295" r:id="rId12"/>
    <p:sldId id="296" r:id="rId13"/>
    <p:sldId id="297" r:id="rId14"/>
    <p:sldId id="298" r:id="rId15"/>
    <p:sldId id="289" r:id="rId16"/>
    <p:sldId id="304" r:id="rId17"/>
    <p:sldId id="305" r:id="rId18"/>
    <p:sldId id="306" r:id="rId19"/>
    <p:sldId id="307" r:id="rId20"/>
    <p:sldId id="279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Cambria Math" panose="02040503050406030204" pitchFamily="18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90F29E-571D-4A47-B06A-8F3925E861FE}">
  <a:tblStyle styleId="{8D90F29E-571D-4A47-B06A-8F3925E861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962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61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354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889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6402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586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314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Mục đích của pooling rất đơn giản, nó làm giảm số hyperparameter mà ta cần phải tính toán, từ đó giảm thời gian tính toán, tránh overfitting</a:t>
            </a:r>
            <a:r>
              <a:rPr lang="en-US" dirty="0"/>
              <a:t>.</a:t>
            </a:r>
          </a:p>
          <a:p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Loại pooling ta thường gặp nhất là </a:t>
            </a:r>
            <a:r>
              <a:rPr lang="vi-VN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max pooling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lấy giá trị lớn nhất trong một </a:t>
            </a:r>
            <a:r>
              <a:rPr lang="vi-VN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pooling window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56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74B33-C8C8-4B12-AEB8-A2FA1AC0F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2F49E-449A-4911-90E2-DE5AE0745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A1FA6-B92F-42E6-813F-0F96B7D1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6E2C-05C0-4135-BFF5-ACBE12FC195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DDCB8-3E59-40C9-B264-B5145F47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BE252-31CA-494C-8D45-87A60BBA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00395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103F-852F-447C-AB98-69606657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F6561-C746-4575-BCD0-B5CD2069E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62E0C-AF6F-436D-A78A-2703D2C31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6E2C-05C0-4135-BFF5-ACBE12FC195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D0D68-38EF-447E-B91C-09E18E80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CF9BF-6E17-4F2D-8D62-6F266876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16607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D97B7-0284-4AE5-8900-1E7249318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DFC49-D3CA-44CC-B7ED-79F341540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9FDF9-027F-47B1-A959-A0E48909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6E2C-05C0-4135-BFF5-ACBE12FC195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FA0F2-D40D-4ADB-A5DD-F8CA7277F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CCA0E-00FA-4C19-8D3C-94129592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560185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2406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958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671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8079-0CD8-4989-A61F-CFEC6B4C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A1B49-9DFA-4DE5-83F1-468B5208F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832D3-1004-4ED1-83C7-D4459E388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6E2C-05C0-4135-BFF5-ACBE12FC195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76697-DFC0-4FAC-9C7A-733F9EC7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5ACF7-CFBB-4CF5-AF0C-11EBC62F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256975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E4257-2BBB-4F20-AB27-F574A9BAF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DC245-89A5-4FC1-A702-0DA47E1B0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5439D-D228-4BBF-A720-F540FF6EA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6E2C-05C0-4135-BFF5-ACBE12FC195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33573-A9BA-431A-9230-994BD908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9B738-740C-4769-AF5E-004C2C46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48529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D704-768D-48C6-AC6B-BF494DC5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82A34-ADCF-4C3A-9FA4-9423FA633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ED50B-3786-497B-AE89-D7C0B2BA2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0D6AD-63B6-4078-B3B4-6E816DFC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6E2C-05C0-4135-BFF5-ACBE12FC195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A6157-62D1-4065-A16D-F10D911B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503D5-79CC-470C-8FB5-B8D4A46A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884568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140B-0640-491C-BF39-2B375D68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58A26-0369-4042-A546-A1235A126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82074-8AAD-4A32-BCE5-468BB946B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026B64-6406-4CFE-AFFB-B9E2F03F1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2F956-C4A5-423C-861F-33F7F91E7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0A1A2E-4008-4D06-92FA-8C4E2108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6E2C-05C0-4135-BFF5-ACBE12FC195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857D2-4A7C-4236-AC56-5A3FB58A0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8A628F-0231-4ED3-8835-06BF27A7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749707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949E3-D2BD-4532-BE90-3FC3825B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73CB5F-0AEE-4587-8162-9830FF594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6E2C-05C0-4135-BFF5-ACBE12FC195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B0664-63AD-41A7-B372-4AA4E7D3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04ED6-931D-412E-837B-86597C6C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460514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0198BE-9397-4A61-B395-D116E1A6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6E2C-05C0-4135-BFF5-ACBE12FC195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75267-F6CE-4C3F-A7DD-97D09DC8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E83B5-31AA-46C1-8951-7475E807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847081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7C7C-6596-4ED3-BD49-9DD7A004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85A88-7CA6-4BD5-84F0-5322E0E6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D09D7-EC72-4605-A3BA-3184B3A6B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0A05A-FB9F-4294-9916-924DA66E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6E2C-05C0-4135-BFF5-ACBE12FC195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E8199-E4F0-44D5-92B7-77848650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7BA13-E38E-442D-AB97-3E326B81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759884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0867-7B9D-4599-A924-15401673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6213E-D0A9-44EC-A54A-3C14480D0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3B5BA-7F2D-4395-82DC-17B8C718D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988C0-9FD7-4521-BE43-3E7DE75D4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6E2C-05C0-4135-BFF5-ACBE12FC195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43D0C-9CF7-4F5D-A8D6-8B6D141E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2AC2D-42D1-4D90-8D2E-988DAB12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95870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5438B-3E3E-4595-BB2E-3DEADC261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0E2D1-FE86-49C4-B71D-B02629DE3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739D7-0A11-4D1C-9418-E3F0A736E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F6E2C-05C0-4135-BFF5-ACBE12FC195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86260-C2D6-4D7F-A2F7-22BC1B877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63282-9EA0-4FA6-B0CD-DD3BA780F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757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1994453" y="1991850"/>
            <a:ext cx="499606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NHẬN DẠNG KÝ TỰ TRONG ẢNH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C9F9B4-20C0-438C-95DD-11229B7D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A1704-C51A-4F14-B5EF-893B3A12D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028" name="Picture 4" descr="https://viblo.asia/uploads/f087aedf-817a-441f-801f-ddda5d695e31.png">
            <a:extLst>
              <a:ext uri="{FF2B5EF4-FFF2-40B4-BE49-F238E27FC236}">
                <a16:creationId xmlns:a16="http://schemas.microsoft.com/office/drawing/2014/main" id="{D3D19EB8-FB17-4F7F-9A51-6D886A354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9" y="1650548"/>
            <a:ext cx="5972100" cy="25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276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61AD-FAF2-4E35-8641-2125E63B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734E9-435B-4B69-92F2-696DCF292E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2050" name="Picture 2" descr="https://viblo.asia/uploads/d9e71321-0db1-4c97-bffa-e7e1a2f93f5e.png">
            <a:extLst>
              <a:ext uri="{FF2B5EF4-FFF2-40B4-BE49-F238E27FC236}">
                <a16:creationId xmlns:a16="http://schemas.microsoft.com/office/drawing/2014/main" id="{25E8BD63-F9D0-4A26-BF7A-A0EAB3D78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8" y="1615953"/>
            <a:ext cx="5262013" cy="261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358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C122-1148-43B3-B5E0-98140352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49693-19E4-45D3-97A9-9402B59D84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F2AB7D-DDC6-4040-AA01-1C4E78385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89" y="1582061"/>
            <a:ext cx="4743990" cy="276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99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98B69-8B34-4A96-8629-279E1DF4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C12E5-971A-4B89-9034-77B1D785A7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098" name="Picture 2" descr="https://viblo.asia/uploads/c611fdb5-87dc-4cb5-85fa-ba312b9a9462.png">
            <a:extLst>
              <a:ext uri="{FF2B5EF4-FFF2-40B4-BE49-F238E27FC236}">
                <a16:creationId xmlns:a16="http://schemas.microsoft.com/office/drawing/2014/main" id="{7C5BB4C5-B137-4FEC-B171-35226B28B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9" y="1548850"/>
            <a:ext cx="5607954" cy="253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694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70CC-E9CA-452C-A968-F70B3013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09B3A-3E14-454C-9757-BA27E36AB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Fully Connected.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feature layer,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3D/2D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1D (vector).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 layer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cuối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11B9F-A98E-4AFA-9524-ED27CB4905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3954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Process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625" y="4813300"/>
            <a:ext cx="587375" cy="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941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70CC-E9CA-452C-A968-F70B3013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09B3A-3E14-454C-9757-BA27E36AB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11B9F-A98E-4AFA-9524-ED27CB4905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F70B61-871C-4684-8786-7062A320F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88" y="1650548"/>
            <a:ext cx="5972100" cy="306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88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70CC-E9CA-452C-A968-F70B3013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09B3A-3E14-454C-9757-BA27E36AB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11B9F-A98E-4AFA-9524-ED27CB4905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AA513C-DAE1-437E-AE0A-8B7D651EA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980" y="2227369"/>
            <a:ext cx="809625" cy="1114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9B5B53-B146-4275-8715-F8BE93318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187" y="2227370"/>
            <a:ext cx="809625" cy="1114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4D935E-39A1-4ECE-ADB6-513E9F43A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857" y="2227369"/>
            <a:ext cx="1200150" cy="1838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B6A392-04ED-434B-893E-38A96227F0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3299" y="2227368"/>
            <a:ext cx="12001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4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E73C-2142-4588-ABE3-86ADF543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05DA8-3D7C-48E0-A6A3-72B0B8422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Original Image			Processed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E356E-949E-457A-AD9A-1D0AAC6A10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8286F7-0B10-454D-A425-50A10C95D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792" y="2396490"/>
            <a:ext cx="320040" cy="35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57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7CDE-8B2E-4E52-B410-D34BE633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B75F6-A6A7-43E2-BA59-CA88DD7F8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E4040-7041-4E93-A84E-721D1F7A3C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469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10" name="Google Shape;210;p17"/>
          <p:cNvSpPr txBox="1">
            <a:spLocks noGrp="1"/>
          </p:cNvSpPr>
          <p:nvPr>
            <p:ph type="ctrTitle" idx="4294967295"/>
          </p:nvPr>
        </p:nvSpPr>
        <p:spPr>
          <a:xfrm>
            <a:off x="0" y="1046163"/>
            <a:ext cx="9144000" cy="115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HELLO!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Google Shape;211;p17"/>
          <p:cNvSpPr txBox="1">
            <a:spLocks noGrp="1"/>
          </p:cNvSpPr>
          <p:nvPr>
            <p:ph type="subTitle" idx="4294967295"/>
          </p:nvPr>
        </p:nvSpPr>
        <p:spPr>
          <a:xfrm>
            <a:off x="3730625" y="2493963"/>
            <a:ext cx="5413375" cy="1452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Đoàn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Thiện		15110129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15110383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15110140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03" name="Google Shape;403;p38"/>
          <p:cNvSpPr txBox="1">
            <a:spLocks noGrp="1"/>
          </p:cNvSpPr>
          <p:nvPr>
            <p:ph type="ctrTitle" idx="4294967295"/>
          </p:nvPr>
        </p:nvSpPr>
        <p:spPr>
          <a:xfrm>
            <a:off x="0" y="1524000"/>
            <a:ext cx="9144000" cy="1158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404" name="Google Shape;404;p38"/>
          <p:cNvSpPr txBox="1">
            <a:spLocks noGrp="1"/>
          </p:cNvSpPr>
          <p:nvPr>
            <p:ph type="subTitle" idx="4294967295"/>
          </p:nvPr>
        </p:nvSpPr>
        <p:spPr>
          <a:xfrm>
            <a:off x="4205288" y="2493963"/>
            <a:ext cx="4938712" cy="1452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66FF3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625" y="4813300"/>
            <a:ext cx="587375" cy="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C9F9B4-20C0-438C-95DD-11229B7D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A1704-C51A-4F14-B5EF-893B3A12D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kí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0-9, a-z, A-Z.</a:t>
            </a:r>
          </a:p>
          <a:p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</a:p>
          <a:p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Output: R</a:t>
            </a:r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F2C2BC-7D9E-41C1-BD75-79E7944CB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882" y="2264323"/>
            <a:ext cx="822172" cy="90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0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C9F9B4-20C0-438C-95DD-11229B7D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81DA1704-C51A-4F14-B5EF-893B3A12DF9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Hiện nay,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nhận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diện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ký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tự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ảnh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d</a:t>
                </a:r>
                <a:r>
                  <a:rPr lang="vi-VN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ờng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như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rất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cần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thiết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0"/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Do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muốn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tìm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hiểu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để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mở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rộng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kiến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thức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về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lĩnh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vực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này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6200" lv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Nhóm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đã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chọn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đề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tài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này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để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thực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hiện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0"/>
                <a:endParaRPr lang="en-US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81DA1704-C51A-4F14-B5EF-893B3A12D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548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9FE7-416C-448C-B8F6-D854E45A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C08E2-BBD3-4CFF-85AC-9127A4C0B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Convolutional Neural Network.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049E3-1343-44BC-88C4-B5B12F9B40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82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625" y="4813300"/>
            <a:ext cx="587375" cy="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701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9FE7-416C-448C-B8F6-D854E45A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C08E2-BBD3-4CFF-85AC-9127A4C0B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CNN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phase.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phase.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049E3-1343-44BC-88C4-B5B12F9B40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123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Convolutional Neural Network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625" y="4813300"/>
            <a:ext cx="587375" cy="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210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</TotalTime>
  <Words>298</Words>
  <Application>Microsoft Office PowerPoint</Application>
  <PresentationFormat>On-screen Show (16:9)</PresentationFormat>
  <Paragraphs>65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Times New Roman</vt:lpstr>
      <vt:lpstr>Cambria Math</vt:lpstr>
      <vt:lpstr>Arial</vt:lpstr>
      <vt:lpstr>Calibri</vt:lpstr>
      <vt:lpstr>Calibri Light</vt:lpstr>
      <vt:lpstr>Office Theme</vt:lpstr>
      <vt:lpstr>NHẬN DẠNG KÝ TỰ TRONG ẢNH</vt:lpstr>
      <vt:lpstr>HELLO!</vt:lpstr>
      <vt:lpstr>1. Giới thiệu </vt:lpstr>
      <vt:lpstr>Giới thiệu đề tài</vt:lpstr>
      <vt:lpstr>Lý do chọn đề tài</vt:lpstr>
      <vt:lpstr>Lợi ích của đề tài</vt:lpstr>
      <vt:lpstr>2. Các bước thực hiện</vt:lpstr>
      <vt:lpstr>Quá trình thực hiện</vt:lpstr>
      <vt:lpstr>2. Convolutional Neural Network</vt:lpstr>
      <vt:lpstr>Convolutional Neural Network</vt:lpstr>
      <vt:lpstr>Convolution</vt:lpstr>
      <vt:lpstr>Convolution</vt:lpstr>
      <vt:lpstr>Pooling</vt:lpstr>
      <vt:lpstr>Fully Connected</vt:lpstr>
      <vt:lpstr>5. Process </vt:lpstr>
      <vt:lpstr>Các bước thực hiện</vt:lpstr>
      <vt:lpstr>Dataset</vt:lpstr>
      <vt:lpstr>Preprocessing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NHẬN DẠNG KÝ TỰ TRONG ẢNH</dc:title>
  <cp:lastModifiedBy>Doan Thien</cp:lastModifiedBy>
  <cp:revision>52</cp:revision>
  <dcterms:modified xsi:type="dcterms:W3CDTF">2018-12-10T11:50:53Z</dcterms:modified>
</cp:coreProperties>
</file>