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9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3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7EB6F-8F4B-4451-BC10-C42D23902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DD1DBF-FBFC-4598-B965-A6C3AA488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A0356-E8B0-40F6-86C9-80AD4D43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42F11-FB13-4100-B721-FB608182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F45F6-7047-4936-8E64-F008C636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9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99AF5-3B84-43C0-8D9B-CF0CE5A1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AC266-A52D-4041-BCE7-699C58BD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CB461-87FD-4080-BE94-BD1D881E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2A79A-B961-42D6-9F63-3CFF51C5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234B5-DCC3-4EEE-A3D3-39244C65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0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CCA162-A9BE-43C8-8522-48052C6C0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5830A-050D-4D10-96BD-B7468CB9D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0C042-B5B4-4D84-9016-7ABE5478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27E2F-A8F1-4F03-A99A-14E19DC1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248FA-0A7D-42C4-BA8D-D2FF06F5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C638-6896-4DDB-8D8B-CCF5EE06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8066E-4E08-4DB6-8DEF-57887CFB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B4567-A5FA-4F95-A3F5-2B86FD3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8CA96-F886-4364-A835-9BEA3AA9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3020B-226A-4082-B1FB-FF7E8E33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C524-C0B9-40CD-BF8F-C5660BE1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49ED0-0F20-41E5-8AC2-1344CD4D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F34C4-030A-4FF6-84A2-C9F50E9B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BD960-B358-45F1-95CA-8871B0DB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BF749-D523-4579-A12F-6FF7FA2F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2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2444B-CE65-4681-A66D-8FB9E6AF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4A238-0E35-42F9-B546-B0FE1CED3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BDFD2-C488-4CB5-B9D2-59D2EEB11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1A17A-B192-47B0-A6F4-2278B947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E3F25-B47A-483D-9ABF-7DCC1B74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D3010-0371-40EB-ABA2-7E71EE72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2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0D5F1-F9B3-40E0-B97C-A7213167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5BBCA-4081-4450-995E-20C6FCCF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6688C-0BF7-42C5-BCBE-767795D0B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9CC405-9102-4642-B591-CDA11D793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ADB5F6-B1FB-4B7F-A8D0-227B0D47F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4950D-E824-43EE-A219-08BAAD0B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10B66-DD1F-4561-8F9B-657DE1BD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6F310-95B0-4DDC-BAB8-E5E953F9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7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1D16-DAAC-46B2-AEAD-F0E77329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500AE-C065-4ACD-8D7D-CE43C1D6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7FAD08-E10B-47CE-8E81-E6FB1287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30C685-F378-4BE7-AD72-643DCB1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2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329B1-7597-4664-B7A6-8B9ACBE0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7D6CA3-AA79-4D71-ABA0-B0206D77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62330-E01B-42BB-B037-7826D2F6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45B13-3791-47EA-8261-256FE10F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00A77-0C52-4593-AA67-0679BEB2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7375A-F2CD-4766-A881-A3BF67900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A65F4-7AEA-4450-8249-87F44B4E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52263-159E-4DA4-8516-D7546A7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3C48C7-DA03-4A5A-B954-C03E1830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6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992F2-7269-4112-8267-01B05EAC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B003D5-2B3C-409A-A232-F323CFD03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220BF-C062-4332-8611-E17E34DB4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06B77-7ECD-4D33-B900-451FE49F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0490AB-51ED-4D4F-A7EB-B7AAB69E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1328D-45FD-40B6-ABE1-B670D712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2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2327D8-85CB-4855-8E3E-27C04DFC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DBDA8-6462-4C51-98EC-836A3FF6B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3CDC5-A77A-4ACC-ACF1-71048958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4BEB-4E7B-43C2-AEF3-AE26E461EB7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F61AA-E082-4990-A2DD-E0FD37E21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52A3F-4549-47E9-B283-928C53010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8795-012A-493E-A2F0-217DB8A4C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6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FB5036-0BBA-4412-B7F9-BAF77055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0"/>
            <a:ext cx="13716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F77595-9AD3-42C6-81E2-B327B9178221}"/>
              </a:ext>
            </a:extLst>
          </p:cNvPr>
          <p:cNvSpPr txBox="1"/>
          <p:nvPr/>
        </p:nvSpPr>
        <p:spPr>
          <a:xfrm>
            <a:off x="847888" y="1740412"/>
            <a:ext cx="657442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8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Jokerman" panose="04090605060D06020702" pitchFamily="82" charset="0"/>
              </a:rPr>
              <a:t>ci</a:t>
            </a:r>
            <a:r>
              <a:rPr lang="en-US" altLang="zh-CN" sz="8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B0F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Jokerman" panose="04090605060D06020702" pitchFamily="82" charset="0"/>
              </a:rPr>
              <a:t>li</a:t>
            </a:r>
            <a:r>
              <a:rPr lang="en-US" altLang="zh-CN" sz="8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Jokerman" panose="04090605060D06020702" pitchFamily="82" charset="0"/>
              </a:rPr>
              <a:t>ci</a:t>
            </a:r>
            <a:r>
              <a:rPr lang="en-US" altLang="zh-CN" sz="8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70C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Jokerman" panose="04090605060D06020702" pitchFamily="82" charset="0"/>
              </a:rPr>
              <a:t>li</a:t>
            </a:r>
            <a:endParaRPr lang="zh-CN" altLang="en-US" sz="88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70C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Jokerman" panose="04090605060D06020702" pitchFamily="8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8F7821-9939-481E-B894-B4BBFA495C47}"/>
              </a:ext>
            </a:extLst>
          </p:cNvPr>
          <p:cNvSpPr txBox="1"/>
          <p:nvPr/>
        </p:nvSpPr>
        <p:spPr>
          <a:xfrm rot="21072400">
            <a:off x="3001989" y="2321005"/>
            <a:ext cx="76749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dirty="0">
                <a:solidFill>
                  <a:schemeClr val="bg1"/>
                </a:solidFill>
                <a:effectLst>
                  <a:glow rad="228600">
                    <a:schemeClr val="bg2">
                      <a:lumMod val="1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颜宋简体_大" panose="02000000000000000000" pitchFamily="2" charset="-122"/>
                <a:ea typeface="方正颜宋简体_大" panose="02000000000000000000" pitchFamily="2" charset="-122"/>
                <a:cs typeface="方正颜宋简体_大" panose="02000000000000000000" pitchFamily="2" charset="-122"/>
              </a:rPr>
              <a:t>今日上线</a:t>
            </a:r>
          </a:p>
        </p:txBody>
      </p:sp>
    </p:spTree>
    <p:extLst>
      <p:ext uri="{BB962C8B-B14F-4D97-AF65-F5344CB8AC3E}">
        <p14:creationId xmlns:p14="http://schemas.microsoft.com/office/powerpoint/2010/main" val="16511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8A9702D-DE10-4371-B856-73A5E046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E4FCCC-FEEF-486D-BA83-04A6EE68C8E6}"/>
              </a:ext>
            </a:extLst>
          </p:cNvPr>
          <p:cNvSpPr txBox="1"/>
          <p:nvPr/>
        </p:nvSpPr>
        <p:spPr>
          <a:xfrm>
            <a:off x="1327759" y="1823897"/>
            <a:ext cx="71666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3600" dirty="0">
                <a:ln w="38100">
                  <a:solidFill>
                    <a:schemeClr val="bg1"/>
                  </a:solidFill>
                  <a:prstDash val="solid"/>
                </a:ln>
                <a:blipFill>
                  <a:blip r:embed="rId3">
                    <a:extLst/>
                  </a:blip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Larva</a:t>
            </a:r>
            <a:endParaRPr lang="zh-CN" altLang="en-US" sz="13600" dirty="0">
              <a:ln w="38100">
                <a:solidFill>
                  <a:schemeClr val="bg1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2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方正颜宋简体_大</vt:lpstr>
      <vt:lpstr>Arial</vt:lpstr>
      <vt:lpstr>Jokerman</vt:lpstr>
      <vt:lpstr>Showcard Gothic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蒋金宇</dc:creator>
  <cp:lastModifiedBy>蒋 金宇</cp:lastModifiedBy>
  <cp:revision>9</cp:revision>
  <dcterms:created xsi:type="dcterms:W3CDTF">2018-04-16T11:19:37Z</dcterms:created>
  <dcterms:modified xsi:type="dcterms:W3CDTF">2018-04-16T14:51:29Z</dcterms:modified>
</cp:coreProperties>
</file>