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Bahnschrift SemiBold" panose="020B0502040204020203" pitchFamily="34" charset="0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FJCTS+PublicSans-Bold" panose="020B0604020202020204"/>
      <p:regular r:id="rId14"/>
    </p:embeddedFont>
    <p:embeddedFont>
      <p:font typeface="ILIIOR+EBGaramond-Bold" panose="020B0604020202020204"/>
      <p:regular r:id="rId15"/>
    </p:embeddedFont>
    <p:embeddedFont>
      <p:font typeface="KQGMTU+Arial-BoldMT" panose="020B0604020202020204"/>
      <p:regular r:id="rId16"/>
    </p:embeddedFont>
    <p:embeddedFont>
      <p:font typeface="PVLNNE+ArialMT" panose="020B0604020202020204"/>
      <p:regular r:id="rId17"/>
    </p:embeddedFont>
    <p:embeddedFont>
      <p:font typeface="RMKPBC+PublicSans-BoldItalic" panose="020B0604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 varScale="1">
        <p:scale>
          <a:sx n="103" d="100"/>
          <a:sy n="103" d="100"/>
        </p:scale>
        <p:origin x="835" y="6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1511Harirajan/NM-APEC-IT-GROUP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3FA6F-4001-6D7A-087B-4F6BE1E6ACBD}"/>
              </a:ext>
            </a:extLst>
          </p:cNvPr>
          <p:cNvSpPr txBox="1"/>
          <p:nvPr/>
        </p:nvSpPr>
        <p:spPr>
          <a:xfrm>
            <a:off x="251520" y="1995686"/>
            <a:ext cx="3744416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for Grocery                                                                                                                                  Delivery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0DB33-4DD8-E80D-132E-2F606740F95B}"/>
              </a:ext>
            </a:extLst>
          </p:cNvPr>
          <p:cNvSpPr txBox="1"/>
          <p:nvPr/>
        </p:nvSpPr>
        <p:spPr>
          <a:xfrm>
            <a:off x="251520" y="343584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 </a:t>
            </a:r>
            <a:r>
              <a:rPr lang="en-GB" sz="1600" b="1" dirty="0">
                <a:latin typeface="Bahnschrift SemiBold" panose="020B0502040204020203" pitchFamily="34" charset="0"/>
              </a:rPr>
              <a:t>1</a:t>
            </a:r>
            <a:endParaRPr lang="en-IN" sz="1600" b="1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2111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3473194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50" b="1" spc="-10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for Grocery Delivery</a:t>
            </a:r>
            <a:endParaRPr sz="1850" b="1" spc="-10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DE478F-46D9-05E8-A0D3-9E22DEB4BA60}"/>
              </a:ext>
            </a:extLst>
          </p:cNvPr>
          <p:cNvSpPr txBox="1"/>
          <p:nvPr/>
        </p:nvSpPr>
        <p:spPr>
          <a:xfrm>
            <a:off x="373050" y="1178105"/>
            <a:ext cx="4198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document is to provide a comprehensive overview of the system requirements for the Grocery Delivery Application.</a:t>
            </a:r>
          </a:p>
          <a:p>
            <a:r>
              <a:rPr lang="en-GB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aims to facilitate the online ordering and delivery of groceries to customers</a:t>
            </a:r>
            <a:r>
              <a:rPr lang="en-GB" sz="1000" dirty="0">
                <a:solidFill>
                  <a:schemeClr val="bg1"/>
                </a:solidFill>
              </a:rPr>
              <a:t>.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4754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1298492" cy="275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9" y="634670"/>
            <a:ext cx="2918581" cy="250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en-GB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r>
              <a:rPr lang="en-GB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GB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 err="1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sz="16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499" y="900802"/>
            <a:ext cx="4058665" cy="676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“A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pplication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grocery delivery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Set-up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Hands-on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GB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635376" cy="21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Completion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4758061" cy="676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models.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Knowing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7710389" cy="21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sz="1400" dirty="0">
                <a:solidFill>
                  <a:srgbClr val="000000"/>
                </a:solidFill>
                <a:cs typeface="CFRUAJ+EBGaramond-Medium"/>
              </a:rPr>
              <a:t>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7584" y="169665"/>
            <a:ext cx="2450620" cy="292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18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2D4C4-F05A-09BD-55D5-7D33EF8DB1F4}"/>
              </a:ext>
            </a:extLst>
          </p:cNvPr>
          <p:cNvSpPr/>
          <p:nvPr/>
        </p:nvSpPr>
        <p:spPr>
          <a:xfrm>
            <a:off x="35496" y="195486"/>
            <a:ext cx="432048" cy="4248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D5131E-C6F9-C465-45D0-88822A7FCA8F}"/>
              </a:ext>
            </a:extLst>
          </p:cNvPr>
          <p:cNvSpPr/>
          <p:nvPr/>
        </p:nvSpPr>
        <p:spPr>
          <a:xfrm>
            <a:off x="107504" y="483518"/>
            <a:ext cx="6552728" cy="1477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D38439-7E9D-2B62-DAFF-2039C754CB47}"/>
              </a:ext>
            </a:extLst>
          </p:cNvPr>
          <p:cNvSpPr txBox="1"/>
          <p:nvPr/>
        </p:nvSpPr>
        <p:spPr>
          <a:xfrm>
            <a:off x="251520" y="555526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primary objective of the [Name of Grocery Delivery Project] is to provide an innovative and seamless grocery shopping experience for residents in our community. We aim to address several key challenges, including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Convenience, Accessibility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81360D-B1E0-8970-320D-1014E019A3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10" y="169665"/>
            <a:ext cx="674557" cy="8899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75BC40-7E82-9F69-4A1A-D1C2B0555F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31590"/>
            <a:ext cx="1919770" cy="8292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6AD2CC-5EB9-1829-D054-E874F92F57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95" y="205358"/>
            <a:ext cx="782216" cy="7822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3207156" cy="370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r>
              <a:rPr lang="en-GB" sz="2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7169" y="988131"/>
            <a:ext cx="1522266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82550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Readme.md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escription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2085911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"first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reate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ealted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Initiate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-130824" y="0"/>
            <a:ext cx="9383343" cy="5194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B8D5C-B8C8-0503-105B-8AE7DDEA15D2}"/>
              </a:ext>
            </a:extLst>
          </p:cNvPr>
          <p:cNvSpPr txBox="1"/>
          <p:nvPr/>
        </p:nvSpPr>
        <p:spPr>
          <a:xfrm>
            <a:off x="2195736" y="1492703"/>
            <a:ext cx="504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linkClick r:id="rId2"/>
              </a:rPr>
              <a:t>https://github.com/1511Harirajan/NM-APEC-IT-GROUP5</a:t>
            </a:r>
            <a:endParaRPr lang="en-IN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246</Words>
  <Application>Microsoft Office PowerPoint</Application>
  <PresentationFormat>On-screen Show (16:9)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Bahnschrift SemiBold</vt:lpstr>
      <vt:lpstr>KQGMTU+Arial-BoldMT</vt:lpstr>
      <vt:lpstr>ILIIOR+EBGaramond-Bold</vt:lpstr>
      <vt:lpstr>Times New Roman</vt:lpstr>
      <vt:lpstr>Söhne</vt:lpstr>
      <vt:lpstr>PVLNNE+ArialMT</vt:lpstr>
      <vt:lpstr>RMKPBC+PublicSans-BoldItalic</vt:lpstr>
      <vt:lpstr>Calibri</vt:lpstr>
      <vt:lpstr>CFJCTS+PublicSans-Bold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SRIRAM K</dc:creator>
  <cp:lastModifiedBy>SRIRAM K</cp:lastModifiedBy>
  <cp:revision>8</cp:revision>
  <dcterms:modified xsi:type="dcterms:W3CDTF">2023-10-31T10:01:22Z</dcterms:modified>
</cp:coreProperties>
</file>