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F868-B1F2-46C0-A1F7-BE38D9E4ED2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C2AF-D858-4EA1-A54A-B65FE21A4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3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F868-B1F2-46C0-A1F7-BE38D9E4ED2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C2AF-D858-4EA1-A54A-B65FE21A4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7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F868-B1F2-46C0-A1F7-BE38D9E4ED2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C2AF-D858-4EA1-A54A-B65FE21A4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9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F868-B1F2-46C0-A1F7-BE38D9E4ED2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C2AF-D858-4EA1-A54A-B65FE21A4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8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F868-B1F2-46C0-A1F7-BE38D9E4ED2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C2AF-D858-4EA1-A54A-B65FE21A4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5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F868-B1F2-46C0-A1F7-BE38D9E4ED2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C2AF-D858-4EA1-A54A-B65FE21A4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9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F868-B1F2-46C0-A1F7-BE38D9E4ED2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C2AF-D858-4EA1-A54A-B65FE21A4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5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F868-B1F2-46C0-A1F7-BE38D9E4ED2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C2AF-D858-4EA1-A54A-B65FE21A4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1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F868-B1F2-46C0-A1F7-BE38D9E4ED2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C2AF-D858-4EA1-A54A-B65FE21A4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5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F868-B1F2-46C0-A1F7-BE38D9E4ED2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C2AF-D858-4EA1-A54A-B65FE21A4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0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F868-B1F2-46C0-A1F7-BE38D9E4ED2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C2AF-D858-4EA1-A54A-B65FE21A4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3F868-B1F2-46C0-A1F7-BE38D9E4ED2F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1C2AF-D858-4EA1-A54A-B65FE21A4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2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7565"/>
          <a:stretch/>
        </p:blipFill>
        <p:spPr>
          <a:xfrm>
            <a:off x="3801117" y="708912"/>
            <a:ext cx="4936276" cy="485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8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35" y="0"/>
            <a:ext cx="10058400" cy="60485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321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Mamunia _92</dc:creator>
  <cp:lastModifiedBy>Mamunia _92</cp:lastModifiedBy>
  <cp:revision>3</cp:revision>
  <dcterms:created xsi:type="dcterms:W3CDTF">2020-07-06T14:03:07Z</dcterms:created>
  <dcterms:modified xsi:type="dcterms:W3CDTF">2020-07-06T14:39:00Z</dcterms:modified>
</cp:coreProperties>
</file>