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DE3E5-6BC5-4F87-86BA-2E6165F78ECA}" v="26" dt="2021-05-06T04:50:34.964"/>
    <p1510:client id="{BE27DAED-2F74-4C98-9511-88930AE0C2A6}" v="216" dt="2021-05-06T04:40:29.809"/>
    <p1510:client id="{C8A3E2FA-B22A-41B5-BB24-FB8C70A2CA45}" v="1" dt="2021-05-25T01:14:59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wan Koo" userId="S::hkv7529@autuni.ac.nz::1b559a9f-5284-486d-94a2-7f368be61676" providerId="AD" clId="Web-{50DDE3E5-6BC5-4F87-86BA-2E6165F78ECA}"/>
    <pc:docChg chg="modSld">
      <pc:chgData name="Junwan Koo" userId="S::hkv7529@autuni.ac.nz::1b559a9f-5284-486d-94a2-7f368be61676" providerId="AD" clId="Web-{50DDE3E5-6BC5-4F87-86BA-2E6165F78ECA}" dt="2021-05-06T04:50:34.964" v="11" actId="20577"/>
      <pc:docMkLst>
        <pc:docMk/>
      </pc:docMkLst>
      <pc:sldChg chg="modSp">
        <pc:chgData name="Junwan Koo" userId="S::hkv7529@autuni.ac.nz::1b559a9f-5284-486d-94a2-7f368be61676" providerId="AD" clId="Web-{50DDE3E5-6BC5-4F87-86BA-2E6165F78ECA}" dt="2021-05-06T04:50:34.964" v="11" actId="20577"/>
        <pc:sldMkLst>
          <pc:docMk/>
          <pc:sldMk cId="1379651560" sldId="256"/>
        </pc:sldMkLst>
        <pc:spChg chg="mod">
          <ac:chgData name="Junwan Koo" userId="S::hkv7529@autuni.ac.nz::1b559a9f-5284-486d-94a2-7f368be61676" providerId="AD" clId="Web-{50DDE3E5-6BC5-4F87-86BA-2E6165F78ECA}" dt="2021-05-06T04:48:10.242" v="1" actId="20577"/>
          <ac:spMkLst>
            <pc:docMk/>
            <pc:sldMk cId="1379651560" sldId="256"/>
            <ac:spMk id="2" creationId="{FE3B6868-D16C-45ED-A83A-C1BB446A5BB9}"/>
          </ac:spMkLst>
        </pc:spChg>
        <pc:spChg chg="mod">
          <ac:chgData name="Junwan Koo" userId="S::hkv7529@autuni.ac.nz::1b559a9f-5284-486d-94a2-7f368be61676" providerId="AD" clId="Web-{50DDE3E5-6BC5-4F87-86BA-2E6165F78ECA}" dt="2021-05-06T04:50:34.964" v="11" actId="20577"/>
          <ac:spMkLst>
            <pc:docMk/>
            <pc:sldMk cId="1379651560" sldId="256"/>
            <ac:spMk id="3" creationId="{9750DEB0-1341-4D23-AFAD-BA130BD66D8E}"/>
          </ac:spMkLst>
        </pc:spChg>
      </pc:sldChg>
    </pc:docChg>
  </pc:docChgLst>
  <pc:docChgLst>
    <pc:chgData name="Junwan Koo" userId="S::hkv7529@autuni.ac.nz::1b559a9f-5284-486d-94a2-7f368be61676" providerId="AD" clId="Web-{C8A3E2FA-B22A-41B5-BB24-FB8C70A2CA45}"/>
    <pc:docChg chg="modSld">
      <pc:chgData name="Junwan Koo" userId="S::hkv7529@autuni.ac.nz::1b559a9f-5284-486d-94a2-7f368be61676" providerId="AD" clId="Web-{C8A3E2FA-B22A-41B5-BB24-FB8C70A2CA45}" dt="2021-05-25T01:14:59.540" v="0" actId="1076"/>
      <pc:docMkLst>
        <pc:docMk/>
      </pc:docMkLst>
      <pc:sldChg chg="modSp">
        <pc:chgData name="Junwan Koo" userId="S::hkv7529@autuni.ac.nz::1b559a9f-5284-486d-94a2-7f368be61676" providerId="AD" clId="Web-{C8A3E2FA-B22A-41B5-BB24-FB8C70A2CA45}" dt="2021-05-25T01:14:59.540" v="0" actId="1076"/>
        <pc:sldMkLst>
          <pc:docMk/>
          <pc:sldMk cId="1379651560" sldId="256"/>
        </pc:sldMkLst>
        <pc:spChg chg="mod">
          <ac:chgData name="Junwan Koo" userId="S::hkv7529@autuni.ac.nz::1b559a9f-5284-486d-94a2-7f368be61676" providerId="AD" clId="Web-{C8A3E2FA-B22A-41B5-BB24-FB8C70A2CA45}" dt="2021-05-25T01:14:59.540" v="0" actId="1076"/>
          <ac:spMkLst>
            <pc:docMk/>
            <pc:sldMk cId="1379651560" sldId="256"/>
            <ac:spMk id="5" creationId="{C404C792-34B5-40EF-A2A9-64D911E0C709}"/>
          </ac:spMkLst>
        </pc:spChg>
      </pc:sldChg>
    </pc:docChg>
  </pc:docChgLst>
  <pc:docChgLst>
    <pc:chgData name="Junwan Koo" userId="S::hkv7529@autuni.ac.nz::1b559a9f-5284-486d-94a2-7f368be61676" providerId="AD" clId="Web-{BE27DAED-2F74-4C98-9511-88930AE0C2A6}"/>
    <pc:docChg chg="modSld">
      <pc:chgData name="Junwan Koo" userId="S::hkv7529@autuni.ac.nz::1b559a9f-5284-486d-94a2-7f368be61676" providerId="AD" clId="Web-{BE27DAED-2F74-4C98-9511-88930AE0C2A6}" dt="2021-05-06T04:40:29.809" v="131" actId="20577"/>
      <pc:docMkLst>
        <pc:docMk/>
      </pc:docMkLst>
      <pc:sldChg chg="delSp modSp">
        <pc:chgData name="Junwan Koo" userId="S::hkv7529@autuni.ac.nz::1b559a9f-5284-486d-94a2-7f368be61676" providerId="AD" clId="Web-{BE27DAED-2F74-4C98-9511-88930AE0C2A6}" dt="2021-05-06T04:40:29.809" v="131" actId="20577"/>
        <pc:sldMkLst>
          <pc:docMk/>
          <pc:sldMk cId="1379651560" sldId="256"/>
        </pc:sldMkLst>
        <pc:spChg chg="mod">
          <ac:chgData name="Junwan Koo" userId="S::hkv7529@autuni.ac.nz::1b559a9f-5284-486d-94a2-7f368be61676" providerId="AD" clId="Web-{BE27DAED-2F74-4C98-9511-88930AE0C2A6}" dt="2021-05-06T04:40:29.809" v="131" actId="20577"/>
          <ac:spMkLst>
            <pc:docMk/>
            <pc:sldMk cId="1379651560" sldId="256"/>
            <ac:spMk id="2" creationId="{FE3B6868-D16C-45ED-A83A-C1BB446A5BB9}"/>
          </ac:spMkLst>
        </pc:spChg>
        <pc:spChg chg="mod">
          <ac:chgData name="Junwan Koo" userId="S::hkv7529@autuni.ac.nz::1b559a9f-5284-486d-94a2-7f368be61676" providerId="AD" clId="Web-{BE27DAED-2F74-4C98-9511-88930AE0C2A6}" dt="2021-05-06T04:34:15.831" v="104" actId="20577"/>
          <ac:spMkLst>
            <pc:docMk/>
            <pc:sldMk cId="1379651560" sldId="256"/>
            <ac:spMk id="3" creationId="{9750DEB0-1341-4D23-AFAD-BA130BD66D8E}"/>
          </ac:spMkLst>
        </pc:spChg>
        <pc:picChg chg="del">
          <ac:chgData name="Junwan Koo" userId="S::hkv7529@autuni.ac.nz::1b559a9f-5284-486d-94a2-7f368be61676" providerId="AD" clId="Web-{BE27DAED-2F74-4C98-9511-88930AE0C2A6}" dt="2021-05-06T04:29:24.058" v="9"/>
          <ac:picMkLst>
            <pc:docMk/>
            <pc:sldMk cId="1379651560" sldId="256"/>
            <ac:picMk id="6" creationId="{884FB213-5F40-44F5-9052-E471BC5E5C0D}"/>
          </ac:picMkLst>
        </pc:picChg>
        <pc:picChg chg="del">
          <ac:chgData name="Junwan Koo" userId="S::hkv7529@autuni.ac.nz::1b559a9f-5284-486d-94a2-7f368be61676" providerId="AD" clId="Web-{BE27DAED-2F74-4C98-9511-88930AE0C2A6}" dt="2021-05-06T04:29:20.839" v="8"/>
          <ac:picMkLst>
            <pc:docMk/>
            <pc:sldMk cId="1379651560" sldId="256"/>
            <ac:picMk id="11" creationId="{1966961E-4DE5-45DC-B256-88D5556BA8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BB1F-730F-4B71-A697-C2E3D280D677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5CD-F4F0-41F1-A2C4-5B62239892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5409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BB1F-730F-4B71-A697-C2E3D280D677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5CD-F4F0-41F1-A2C4-5B62239892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261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BB1F-730F-4B71-A697-C2E3D280D677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5CD-F4F0-41F1-A2C4-5B62239892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91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BB1F-730F-4B71-A697-C2E3D280D677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5CD-F4F0-41F1-A2C4-5B62239892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605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BB1F-730F-4B71-A697-C2E3D280D677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5CD-F4F0-41F1-A2C4-5B62239892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2205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BB1F-730F-4B71-A697-C2E3D280D677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5CD-F4F0-41F1-A2C4-5B62239892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213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BB1F-730F-4B71-A697-C2E3D280D677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5CD-F4F0-41F1-A2C4-5B622398924E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2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BB1F-730F-4B71-A697-C2E3D280D677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5CD-F4F0-41F1-A2C4-5B62239892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368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BB1F-730F-4B71-A697-C2E3D280D677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5CD-F4F0-41F1-A2C4-5B62239892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859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BB1F-730F-4B71-A697-C2E3D280D677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5CD-F4F0-41F1-A2C4-5B62239892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785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BF1BB1F-730F-4B71-A697-C2E3D280D677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N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15CD-F4F0-41F1-A2C4-5B62239892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003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BF1BB1F-730F-4B71-A697-C2E3D280D677}" type="datetimeFigureOut">
              <a:rPr lang="en-NZ" smtClean="0"/>
              <a:t>24/05/2021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8FB15CD-F4F0-41F1-A2C4-5B62239892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273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6868-D16C-45ED-A83A-C1BB446A5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54196"/>
            <a:ext cx="8991600" cy="1645920"/>
          </a:xfrm>
        </p:spPr>
        <p:txBody>
          <a:bodyPr/>
          <a:lstStyle/>
          <a:p>
            <a:r>
              <a:rPr lang="en-NZ" dirty="0"/>
              <a:t>effects of cybersecurity on society and individuals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0DEB0-1341-4D23-AFAD-BA130BD66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491660"/>
            <a:ext cx="4094747" cy="371214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NZ" b="1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Group 1512 Roles:</a:t>
            </a:r>
          </a:p>
          <a:p>
            <a:pPr algn="l"/>
            <a:r>
              <a:rPr lang="en-NZ" b="1" dirty="0">
                <a:solidFill>
                  <a:srgbClr val="0070C0"/>
                </a:solidFill>
              </a:rPr>
              <a:t>Ziyuan Zhao - </a:t>
            </a:r>
            <a:r>
              <a:rPr lang="en-NZ" i="1" dirty="0">
                <a:solidFill>
                  <a:srgbClr val="0070C0"/>
                </a:solidFill>
              </a:rPr>
              <a:t>Website Developer, Researcher</a:t>
            </a:r>
          </a:p>
          <a:p>
            <a:pPr algn="l"/>
            <a:r>
              <a:rPr lang="en-NZ"/>
              <a:t>As our website developer, Max will be </a:t>
            </a:r>
            <a:r>
              <a:rPr lang="en-NZ" dirty="0"/>
              <a:t>creating a website which will display the research that we conducted.</a:t>
            </a:r>
          </a:p>
          <a:p>
            <a:pPr algn="l"/>
            <a:r>
              <a:rPr lang="en-NZ" b="1" dirty="0">
                <a:solidFill>
                  <a:srgbClr val="0070C0"/>
                </a:solidFill>
              </a:rPr>
              <a:t>Junwan Koo - </a:t>
            </a:r>
            <a:r>
              <a:rPr lang="en-NZ" i="1" dirty="0">
                <a:solidFill>
                  <a:srgbClr val="0070C0"/>
                </a:solidFill>
              </a:rPr>
              <a:t>Editor, Researcher</a:t>
            </a:r>
          </a:p>
          <a:p>
            <a:pPr algn="l"/>
            <a:r>
              <a:rPr lang="en-NZ" dirty="0"/>
              <a:t>Jayden’s role is the editor, his job is to get raw information and make it presentable.</a:t>
            </a:r>
          </a:p>
          <a:p>
            <a:pPr algn="l"/>
            <a:r>
              <a:rPr lang="en-NZ" b="1" dirty="0">
                <a:solidFill>
                  <a:srgbClr val="0070C0"/>
                </a:solidFill>
              </a:rPr>
              <a:t>Eirik Mykel Navarro Enriquez -</a:t>
            </a:r>
            <a:r>
              <a:rPr lang="en-NZ" i="1" dirty="0">
                <a:solidFill>
                  <a:srgbClr val="0070C0"/>
                </a:solidFill>
              </a:rPr>
              <a:t> Project Manager, Researcher</a:t>
            </a:r>
          </a:p>
          <a:p>
            <a:pPr algn="l"/>
            <a:r>
              <a:rPr lang="en-NZ" dirty="0">
                <a:solidFill>
                  <a:schemeClr val="tx1"/>
                </a:solidFill>
              </a:rPr>
              <a:t>Eirik will be creating ideas and plan what the group researches on.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04C792-34B5-40EF-A2A9-64D911E0C709}"/>
              </a:ext>
            </a:extLst>
          </p:cNvPr>
          <p:cNvSpPr txBox="1">
            <a:spLocks/>
          </p:cNvSpPr>
          <p:nvPr/>
        </p:nvSpPr>
        <p:spPr>
          <a:xfrm>
            <a:off x="6416386" y="2500319"/>
            <a:ext cx="4094747" cy="37121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b="1" i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Our Topic:</a:t>
            </a:r>
          </a:p>
          <a:p>
            <a:pPr algn="l"/>
            <a:r>
              <a:rPr lang="en-NZ" dirty="0"/>
              <a:t>Cybersecurity is the process of protecting networks, computers, and data from unauthorized access or cyber attacks.</a:t>
            </a:r>
          </a:p>
          <a:p>
            <a:pPr algn="l"/>
            <a:r>
              <a:rPr lang="en-NZ" dirty="0"/>
              <a:t>We chose to research on this topic as cybersecurity is very important in today’s world.</a:t>
            </a:r>
          </a:p>
          <a:p>
            <a:pPr algn="l"/>
            <a:r>
              <a:rPr lang="en-NZ" dirty="0"/>
              <a:t>Every organisation needs a way of protecting themselves and their users from malicious attacks. Cyber attacks are evolving and the measures of preventing these attacks must keep up.</a:t>
            </a:r>
          </a:p>
          <a:p>
            <a:pPr algn="l"/>
            <a:r>
              <a:rPr lang="en-NZ" b="1" dirty="0">
                <a:solidFill>
                  <a:srgbClr val="0070C0"/>
                </a:solidFill>
              </a:rPr>
              <a:t>Repository Link:</a:t>
            </a:r>
          </a:p>
          <a:p>
            <a:pPr algn="l"/>
            <a:r>
              <a:rPr lang="en-NZ" dirty="0"/>
              <a:t>https://github.com/1512cybersecurity/1512cybersecurity.github.io</a:t>
            </a:r>
          </a:p>
        </p:txBody>
      </p:sp>
    </p:spTree>
    <p:extLst>
      <p:ext uri="{BB962C8B-B14F-4D97-AF65-F5344CB8AC3E}">
        <p14:creationId xmlns:p14="http://schemas.microsoft.com/office/powerpoint/2010/main" val="13796515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42D08F8855D84AA3323B5B6131C1C5" ma:contentTypeVersion="9" ma:contentTypeDescription="Create a new document." ma:contentTypeScope="" ma:versionID="e2780f5a9f2cdca9039dfaac3b7cc140">
  <xsd:schema xmlns:xsd="http://www.w3.org/2001/XMLSchema" xmlns:xs="http://www.w3.org/2001/XMLSchema" xmlns:p="http://schemas.microsoft.com/office/2006/metadata/properties" xmlns:ns2="58bfcc0d-cf15-4f27-8771-949d83224519" xmlns:ns3="815a0b71-1682-433a-a6aa-d78e4150d019" targetNamespace="http://schemas.microsoft.com/office/2006/metadata/properties" ma:root="true" ma:fieldsID="7b727558c661ca1d6f7a5174c5f1d521" ns2:_="" ns3:_="">
    <xsd:import namespace="58bfcc0d-cf15-4f27-8771-949d83224519"/>
    <xsd:import namespace="815a0b71-1682-433a-a6aa-d78e4150d0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fcc0d-cf15-4f27-8771-949d83224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5a0b71-1682-433a-a6aa-d78e4150d01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C5B017-D559-4FC4-A127-0776A38161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BB2361-C495-4189-BF88-5BAB50D5E7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4E5AE0-F36B-44A2-92F3-CE0345897C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bfcc0d-cf15-4f27-8771-949d83224519"/>
    <ds:schemaRef ds:uri="815a0b71-1682-433a-a6aa-d78e4150d0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55</TotalTime>
  <Words>164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Parcel</vt:lpstr>
      <vt:lpstr>effects of cybersecurity on society and individuals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Cybersecurity in Society</dc:title>
  <dc:creator>Eirik Mykel Navarro Enriquez</dc:creator>
  <cp:lastModifiedBy>Eirik Mykel Navarro Enriquez</cp:lastModifiedBy>
  <cp:revision>33</cp:revision>
  <dcterms:created xsi:type="dcterms:W3CDTF">2021-05-04T23:58:03Z</dcterms:created>
  <dcterms:modified xsi:type="dcterms:W3CDTF">2021-05-25T01:15:00Z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0x0101001642D08F8855D84AA3323B5B6131C1C5</vt:lpwstr>
  </property>
</Properties>
</file>