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8" r:id="rId3"/>
    <p:sldId id="336" r:id="rId4"/>
    <p:sldId id="338" r:id="rId5"/>
    <p:sldId id="344" r:id="rId6"/>
    <p:sldId id="316" r:id="rId7"/>
    <p:sldId id="339" r:id="rId8"/>
    <p:sldId id="317" r:id="rId9"/>
    <p:sldId id="341" r:id="rId10"/>
    <p:sldId id="318" r:id="rId11"/>
    <p:sldId id="308" r:id="rId12"/>
    <p:sldId id="342" r:id="rId13"/>
    <p:sldId id="334" r:id="rId14"/>
    <p:sldId id="324" r:id="rId15"/>
    <p:sldId id="34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98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40050" y="1364615"/>
            <a:ext cx="861187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微信小程序入门实战</a:t>
            </a:r>
            <a:endParaRPr 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微信小程序</a:t>
            </a:r>
            <a:r>
              <a:rPr 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+Nodejs</a:t>
            </a:r>
            <a:r>
              <a:rPr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打造沃尔玛无人收银、无人值守货架、无人零售收银系统</a:t>
            </a:r>
            <a:endParaRPr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 rot="1200000">
            <a:off x="709372" y="714023"/>
            <a:ext cx="2317904" cy="4686537"/>
            <a:chOff x="3245" y="959"/>
            <a:chExt cx="1188" cy="2402"/>
          </a:xfrm>
        </p:grpSpPr>
        <p:sp>
          <p:nvSpPr>
            <p:cNvPr id="12" name="Freeform 5"/>
            <p:cNvSpPr/>
            <p:nvPr/>
          </p:nvSpPr>
          <p:spPr bwMode="auto">
            <a:xfrm>
              <a:off x="3663" y="2774"/>
              <a:ext cx="86" cy="329"/>
            </a:xfrm>
            <a:custGeom>
              <a:avLst/>
              <a:gdLst>
                <a:gd name="T0" fmla="*/ 18 w 36"/>
                <a:gd name="T1" fmla="*/ 0 h 139"/>
                <a:gd name="T2" fmla="*/ 0 w 36"/>
                <a:gd name="T3" fmla="*/ 18 h 139"/>
                <a:gd name="T4" fmla="*/ 18 w 36"/>
                <a:gd name="T5" fmla="*/ 139 h 139"/>
                <a:gd name="T6" fmla="*/ 36 w 36"/>
                <a:gd name="T7" fmla="*/ 18 h 139"/>
                <a:gd name="T8" fmla="*/ 18 w 36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9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18" y="139"/>
                    <a:pt x="18" y="139"/>
                  </a:cubicBezTo>
                  <a:cubicBezTo>
                    <a:pt x="18" y="139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794" y="3034"/>
              <a:ext cx="85" cy="327"/>
            </a:xfrm>
            <a:custGeom>
              <a:avLst/>
              <a:gdLst>
                <a:gd name="T0" fmla="*/ 18 w 36"/>
                <a:gd name="T1" fmla="*/ 0 h 138"/>
                <a:gd name="T2" fmla="*/ 0 w 36"/>
                <a:gd name="T3" fmla="*/ 18 h 138"/>
                <a:gd name="T4" fmla="*/ 18 w 36"/>
                <a:gd name="T5" fmla="*/ 138 h 138"/>
                <a:gd name="T6" fmla="*/ 36 w 36"/>
                <a:gd name="T7" fmla="*/ 18 h 138"/>
                <a:gd name="T8" fmla="*/ 18 w 36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8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18" y="138"/>
                    <a:pt x="18" y="138"/>
                  </a:cubicBezTo>
                  <a:cubicBezTo>
                    <a:pt x="18" y="138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3931" y="2816"/>
              <a:ext cx="86" cy="329"/>
            </a:xfrm>
            <a:custGeom>
              <a:avLst/>
              <a:gdLst>
                <a:gd name="T0" fmla="*/ 18 w 36"/>
                <a:gd name="T1" fmla="*/ 0 h 139"/>
                <a:gd name="T2" fmla="*/ 0 w 36"/>
                <a:gd name="T3" fmla="*/ 18 h 139"/>
                <a:gd name="T4" fmla="*/ 18 w 36"/>
                <a:gd name="T5" fmla="*/ 139 h 139"/>
                <a:gd name="T6" fmla="*/ 36 w 36"/>
                <a:gd name="T7" fmla="*/ 18 h 139"/>
                <a:gd name="T8" fmla="*/ 18 w 36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9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18" y="139"/>
                    <a:pt x="18" y="139"/>
                  </a:cubicBezTo>
                  <a:cubicBezTo>
                    <a:pt x="18" y="139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3668" y="2638"/>
              <a:ext cx="342" cy="112"/>
            </a:xfrm>
            <a:prstGeom prst="rect">
              <a:avLst/>
            </a:prstGeom>
            <a:solidFill>
              <a:srgbClr val="EDE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3668" y="2638"/>
              <a:ext cx="171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3245" y="2167"/>
              <a:ext cx="1188" cy="808"/>
            </a:xfrm>
            <a:custGeom>
              <a:avLst/>
              <a:gdLst>
                <a:gd name="T0" fmla="*/ 250 w 500"/>
                <a:gd name="T1" fmla="*/ 182 h 341"/>
                <a:gd name="T2" fmla="*/ 483 w 500"/>
                <a:gd name="T3" fmla="*/ 341 h 341"/>
                <a:gd name="T4" fmla="*/ 500 w 500"/>
                <a:gd name="T5" fmla="*/ 250 h 341"/>
                <a:gd name="T6" fmla="*/ 250 w 500"/>
                <a:gd name="T7" fmla="*/ 0 h 341"/>
                <a:gd name="T8" fmla="*/ 0 w 500"/>
                <a:gd name="T9" fmla="*/ 250 h 341"/>
                <a:gd name="T10" fmla="*/ 17 w 500"/>
                <a:gd name="T11" fmla="*/ 341 h 341"/>
                <a:gd name="T12" fmla="*/ 250 w 500"/>
                <a:gd name="T13" fmla="*/ 18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341">
                  <a:moveTo>
                    <a:pt x="250" y="182"/>
                  </a:moveTo>
                  <a:cubicBezTo>
                    <a:pt x="356" y="182"/>
                    <a:pt x="446" y="248"/>
                    <a:pt x="483" y="341"/>
                  </a:cubicBezTo>
                  <a:cubicBezTo>
                    <a:pt x="494" y="313"/>
                    <a:pt x="500" y="282"/>
                    <a:pt x="500" y="250"/>
                  </a:cubicBezTo>
                  <a:cubicBezTo>
                    <a:pt x="500" y="112"/>
                    <a:pt x="388" y="0"/>
                    <a:pt x="250" y="0"/>
                  </a:cubicBezTo>
                  <a:cubicBezTo>
                    <a:pt x="112" y="0"/>
                    <a:pt x="0" y="112"/>
                    <a:pt x="0" y="250"/>
                  </a:cubicBezTo>
                  <a:cubicBezTo>
                    <a:pt x="0" y="282"/>
                    <a:pt x="6" y="313"/>
                    <a:pt x="17" y="341"/>
                  </a:cubicBezTo>
                  <a:cubicBezTo>
                    <a:pt x="54" y="248"/>
                    <a:pt x="144" y="182"/>
                    <a:pt x="250" y="182"/>
                  </a:cubicBezTo>
                  <a:close/>
                </a:path>
              </a:pathLst>
            </a:custGeom>
            <a:solidFill>
              <a:srgbClr val="ED3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3991" y="2186"/>
              <a:ext cx="442" cy="789"/>
            </a:xfrm>
            <a:custGeom>
              <a:avLst/>
              <a:gdLst>
                <a:gd name="T0" fmla="*/ 0 w 186"/>
                <a:gd name="T1" fmla="*/ 0 h 333"/>
                <a:gd name="T2" fmla="*/ 0 w 186"/>
                <a:gd name="T3" fmla="*/ 182 h 333"/>
                <a:gd name="T4" fmla="*/ 169 w 186"/>
                <a:gd name="T5" fmla="*/ 333 h 333"/>
                <a:gd name="T6" fmla="*/ 186 w 186"/>
                <a:gd name="T7" fmla="*/ 242 h 333"/>
                <a:gd name="T8" fmla="*/ 0 w 186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333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77" y="203"/>
                    <a:pt x="140" y="259"/>
                    <a:pt x="169" y="333"/>
                  </a:cubicBezTo>
                  <a:cubicBezTo>
                    <a:pt x="180" y="305"/>
                    <a:pt x="186" y="274"/>
                    <a:pt x="186" y="242"/>
                  </a:cubicBezTo>
                  <a:cubicBezTo>
                    <a:pt x="186" y="126"/>
                    <a:pt x="107" y="28"/>
                    <a:pt x="0" y="0"/>
                  </a:cubicBezTo>
                  <a:close/>
                </a:path>
              </a:pathLst>
            </a:custGeom>
            <a:solidFill>
              <a:srgbClr val="BC3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3473" y="959"/>
              <a:ext cx="732" cy="1748"/>
            </a:xfrm>
            <a:custGeom>
              <a:avLst/>
              <a:gdLst>
                <a:gd name="T0" fmla="*/ 154 w 308"/>
                <a:gd name="T1" fmla="*/ 724 h 738"/>
                <a:gd name="T2" fmla="*/ 242 w 308"/>
                <a:gd name="T3" fmla="*/ 738 h 738"/>
                <a:gd name="T4" fmla="*/ 308 w 308"/>
                <a:gd name="T5" fmla="*/ 429 h 738"/>
                <a:gd name="T6" fmla="*/ 154 w 308"/>
                <a:gd name="T7" fmla="*/ 0 h 738"/>
                <a:gd name="T8" fmla="*/ 0 w 308"/>
                <a:gd name="T9" fmla="*/ 429 h 738"/>
                <a:gd name="T10" fmla="*/ 66 w 308"/>
                <a:gd name="T11" fmla="*/ 738 h 738"/>
                <a:gd name="T12" fmla="*/ 154 w 308"/>
                <a:gd name="T13" fmla="*/ 724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738">
                  <a:moveTo>
                    <a:pt x="154" y="724"/>
                  </a:moveTo>
                  <a:cubicBezTo>
                    <a:pt x="185" y="724"/>
                    <a:pt x="214" y="729"/>
                    <a:pt x="242" y="738"/>
                  </a:cubicBezTo>
                  <a:cubicBezTo>
                    <a:pt x="283" y="654"/>
                    <a:pt x="308" y="546"/>
                    <a:pt x="308" y="429"/>
                  </a:cubicBezTo>
                  <a:cubicBezTo>
                    <a:pt x="308" y="242"/>
                    <a:pt x="246" y="80"/>
                    <a:pt x="154" y="0"/>
                  </a:cubicBezTo>
                  <a:cubicBezTo>
                    <a:pt x="62" y="80"/>
                    <a:pt x="0" y="242"/>
                    <a:pt x="0" y="429"/>
                  </a:cubicBezTo>
                  <a:cubicBezTo>
                    <a:pt x="0" y="546"/>
                    <a:pt x="25" y="654"/>
                    <a:pt x="66" y="738"/>
                  </a:cubicBezTo>
                  <a:cubicBezTo>
                    <a:pt x="94" y="729"/>
                    <a:pt x="123" y="724"/>
                    <a:pt x="154" y="724"/>
                  </a:cubicBezTo>
                  <a:close/>
                </a:path>
              </a:pathLst>
            </a:custGeom>
            <a:solidFill>
              <a:srgbClr val="EEED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3836" y="959"/>
              <a:ext cx="369" cy="1748"/>
            </a:xfrm>
            <a:custGeom>
              <a:avLst/>
              <a:gdLst>
                <a:gd name="T0" fmla="*/ 1 w 155"/>
                <a:gd name="T1" fmla="*/ 0 h 738"/>
                <a:gd name="T2" fmla="*/ 0 w 155"/>
                <a:gd name="T3" fmla="*/ 1 h 738"/>
                <a:gd name="T4" fmla="*/ 0 w 155"/>
                <a:gd name="T5" fmla="*/ 724 h 738"/>
                <a:gd name="T6" fmla="*/ 1 w 155"/>
                <a:gd name="T7" fmla="*/ 724 h 738"/>
                <a:gd name="T8" fmla="*/ 89 w 155"/>
                <a:gd name="T9" fmla="*/ 738 h 738"/>
                <a:gd name="T10" fmla="*/ 155 w 155"/>
                <a:gd name="T11" fmla="*/ 429 h 738"/>
                <a:gd name="T12" fmla="*/ 1 w 155"/>
                <a:gd name="T13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38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24"/>
                    <a:pt x="0" y="724"/>
                    <a:pt x="0" y="724"/>
                  </a:cubicBezTo>
                  <a:cubicBezTo>
                    <a:pt x="1" y="724"/>
                    <a:pt x="1" y="724"/>
                    <a:pt x="1" y="724"/>
                  </a:cubicBezTo>
                  <a:cubicBezTo>
                    <a:pt x="32" y="724"/>
                    <a:pt x="61" y="729"/>
                    <a:pt x="89" y="738"/>
                  </a:cubicBezTo>
                  <a:cubicBezTo>
                    <a:pt x="130" y="654"/>
                    <a:pt x="155" y="546"/>
                    <a:pt x="155" y="429"/>
                  </a:cubicBezTo>
                  <a:cubicBezTo>
                    <a:pt x="155" y="242"/>
                    <a:pt x="93" y="80"/>
                    <a:pt x="1" y="0"/>
                  </a:cubicBezTo>
                  <a:close/>
                </a:path>
              </a:pathLst>
            </a:custGeom>
            <a:solidFill>
              <a:srgbClr val="DDD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3565" y="959"/>
              <a:ext cx="542" cy="429"/>
            </a:xfrm>
            <a:custGeom>
              <a:avLst/>
              <a:gdLst>
                <a:gd name="T0" fmla="*/ 114 w 228"/>
                <a:gd name="T1" fmla="*/ 177 h 181"/>
                <a:gd name="T2" fmla="*/ 228 w 228"/>
                <a:gd name="T3" fmla="*/ 181 h 181"/>
                <a:gd name="T4" fmla="*/ 114 w 228"/>
                <a:gd name="T5" fmla="*/ 0 h 181"/>
                <a:gd name="T6" fmla="*/ 0 w 228"/>
                <a:gd name="T7" fmla="*/ 181 h 181"/>
                <a:gd name="T8" fmla="*/ 114 w 228"/>
                <a:gd name="T9" fmla="*/ 1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81">
                  <a:moveTo>
                    <a:pt x="114" y="177"/>
                  </a:moveTo>
                  <a:cubicBezTo>
                    <a:pt x="153" y="177"/>
                    <a:pt x="191" y="179"/>
                    <a:pt x="228" y="181"/>
                  </a:cubicBezTo>
                  <a:cubicBezTo>
                    <a:pt x="201" y="104"/>
                    <a:pt x="161" y="41"/>
                    <a:pt x="114" y="0"/>
                  </a:cubicBezTo>
                  <a:cubicBezTo>
                    <a:pt x="67" y="41"/>
                    <a:pt x="27" y="104"/>
                    <a:pt x="0" y="181"/>
                  </a:cubicBezTo>
                  <a:cubicBezTo>
                    <a:pt x="37" y="179"/>
                    <a:pt x="75" y="177"/>
                    <a:pt x="114" y="177"/>
                  </a:cubicBezTo>
                  <a:close/>
                </a:path>
              </a:pathLst>
            </a:custGeom>
            <a:solidFill>
              <a:srgbClr val="DE4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3843" y="959"/>
              <a:ext cx="274" cy="429"/>
            </a:xfrm>
            <a:custGeom>
              <a:avLst/>
              <a:gdLst>
                <a:gd name="T0" fmla="*/ 0 w 115"/>
                <a:gd name="T1" fmla="*/ 1 h 181"/>
                <a:gd name="T2" fmla="*/ 0 w 115"/>
                <a:gd name="T3" fmla="*/ 177 h 181"/>
                <a:gd name="T4" fmla="*/ 1 w 115"/>
                <a:gd name="T5" fmla="*/ 177 h 181"/>
                <a:gd name="T6" fmla="*/ 115 w 115"/>
                <a:gd name="T7" fmla="*/ 181 h 181"/>
                <a:gd name="T8" fmla="*/ 1 w 115"/>
                <a:gd name="T9" fmla="*/ 0 h 181"/>
                <a:gd name="T10" fmla="*/ 0 w 115"/>
                <a:gd name="T11" fmla="*/ 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" h="181">
                  <a:moveTo>
                    <a:pt x="0" y="1"/>
                  </a:moveTo>
                  <a:cubicBezTo>
                    <a:pt x="0" y="177"/>
                    <a:pt x="0" y="177"/>
                    <a:pt x="0" y="177"/>
                  </a:cubicBezTo>
                  <a:cubicBezTo>
                    <a:pt x="1" y="177"/>
                    <a:pt x="1" y="177"/>
                    <a:pt x="1" y="177"/>
                  </a:cubicBezTo>
                  <a:cubicBezTo>
                    <a:pt x="40" y="177"/>
                    <a:pt x="78" y="179"/>
                    <a:pt x="115" y="181"/>
                  </a:cubicBezTo>
                  <a:cubicBezTo>
                    <a:pt x="88" y="104"/>
                    <a:pt x="48" y="41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C3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3760" y="2132"/>
              <a:ext cx="157" cy="843"/>
            </a:xfrm>
            <a:custGeom>
              <a:avLst/>
              <a:gdLst>
                <a:gd name="T0" fmla="*/ 33 w 66"/>
                <a:gd name="T1" fmla="*/ 0 h 356"/>
                <a:gd name="T2" fmla="*/ 0 w 66"/>
                <a:gd name="T3" fmla="*/ 178 h 356"/>
                <a:gd name="T4" fmla="*/ 33 w 66"/>
                <a:gd name="T5" fmla="*/ 356 h 356"/>
                <a:gd name="T6" fmla="*/ 66 w 66"/>
                <a:gd name="T7" fmla="*/ 178 h 356"/>
                <a:gd name="T8" fmla="*/ 33 w 66"/>
                <a:gd name="T9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56">
                  <a:moveTo>
                    <a:pt x="33" y="0"/>
                  </a:moveTo>
                  <a:cubicBezTo>
                    <a:pt x="13" y="33"/>
                    <a:pt x="0" y="100"/>
                    <a:pt x="0" y="178"/>
                  </a:cubicBezTo>
                  <a:cubicBezTo>
                    <a:pt x="0" y="256"/>
                    <a:pt x="13" y="323"/>
                    <a:pt x="33" y="356"/>
                  </a:cubicBezTo>
                  <a:cubicBezTo>
                    <a:pt x="53" y="323"/>
                    <a:pt x="66" y="256"/>
                    <a:pt x="66" y="178"/>
                  </a:cubicBezTo>
                  <a:cubicBezTo>
                    <a:pt x="66" y="100"/>
                    <a:pt x="53" y="33"/>
                    <a:pt x="33" y="0"/>
                  </a:cubicBezTo>
                  <a:close/>
                </a:path>
              </a:pathLst>
            </a:custGeom>
            <a:solidFill>
              <a:srgbClr val="DE4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3836" y="2132"/>
              <a:ext cx="81" cy="843"/>
            </a:xfrm>
            <a:custGeom>
              <a:avLst/>
              <a:gdLst>
                <a:gd name="T0" fmla="*/ 0 w 34"/>
                <a:gd name="T1" fmla="*/ 1 h 356"/>
                <a:gd name="T2" fmla="*/ 0 w 34"/>
                <a:gd name="T3" fmla="*/ 355 h 356"/>
                <a:gd name="T4" fmla="*/ 1 w 34"/>
                <a:gd name="T5" fmla="*/ 356 h 356"/>
                <a:gd name="T6" fmla="*/ 34 w 34"/>
                <a:gd name="T7" fmla="*/ 178 h 356"/>
                <a:gd name="T8" fmla="*/ 1 w 34"/>
                <a:gd name="T9" fmla="*/ 0 h 356"/>
                <a:gd name="T10" fmla="*/ 0 w 34"/>
                <a:gd name="T11" fmla="*/ 1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56">
                  <a:moveTo>
                    <a:pt x="0" y="1"/>
                  </a:moveTo>
                  <a:cubicBezTo>
                    <a:pt x="0" y="355"/>
                    <a:pt x="0" y="355"/>
                    <a:pt x="0" y="355"/>
                  </a:cubicBezTo>
                  <a:cubicBezTo>
                    <a:pt x="0" y="355"/>
                    <a:pt x="1" y="356"/>
                    <a:pt x="1" y="356"/>
                  </a:cubicBezTo>
                  <a:cubicBezTo>
                    <a:pt x="21" y="323"/>
                    <a:pt x="34" y="256"/>
                    <a:pt x="34" y="178"/>
                  </a:cubicBezTo>
                  <a:cubicBezTo>
                    <a:pt x="34" y="100"/>
                    <a:pt x="21" y="33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BC3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Oval 18"/>
            <p:cNvSpPr>
              <a:spLocks noChangeArrowheads="1"/>
            </p:cNvSpPr>
            <p:nvPr/>
          </p:nvSpPr>
          <p:spPr bwMode="auto">
            <a:xfrm>
              <a:off x="3632" y="1563"/>
              <a:ext cx="413" cy="412"/>
            </a:xfrm>
            <a:prstGeom prst="ellipse">
              <a:avLst/>
            </a:prstGeom>
            <a:solidFill>
              <a:srgbClr val="3D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3696" y="1627"/>
              <a:ext cx="285" cy="28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3836" y="1563"/>
              <a:ext cx="209" cy="412"/>
            </a:xfrm>
            <a:custGeom>
              <a:avLst/>
              <a:gdLst>
                <a:gd name="T0" fmla="*/ 1 w 88"/>
                <a:gd name="T1" fmla="*/ 0 h 174"/>
                <a:gd name="T2" fmla="*/ 0 w 88"/>
                <a:gd name="T3" fmla="*/ 0 h 174"/>
                <a:gd name="T4" fmla="*/ 0 w 88"/>
                <a:gd name="T5" fmla="*/ 27 h 174"/>
                <a:gd name="T6" fmla="*/ 1 w 88"/>
                <a:gd name="T7" fmla="*/ 27 h 174"/>
                <a:gd name="T8" fmla="*/ 61 w 88"/>
                <a:gd name="T9" fmla="*/ 87 h 174"/>
                <a:gd name="T10" fmla="*/ 1 w 88"/>
                <a:gd name="T11" fmla="*/ 147 h 174"/>
                <a:gd name="T12" fmla="*/ 0 w 88"/>
                <a:gd name="T13" fmla="*/ 147 h 174"/>
                <a:gd name="T14" fmla="*/ 0 w 88"/>
                <a:gd name="T15" fmla="*/ 174 h 174"/>
                <a:gd name="T16" fmla="*/ 1 w 88"/>
                <a:gd name="T17" fmla="*/ 174 h 174"/>
                <a:gd name="T18" fmla="*/ 88 w 88"/>
                <a:gd name="T19" fmla="*/ 87 h 174"/>
                <a:gd name="T20" fmla="*/ 1 w 88"/>
                <a:gd name="T21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17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34" y="27"/>
                    <a:pt x="61" y="54"/>
                    <a:pt x="61" y="87"/>
                  </a:cubicBezTo>
                  <a:cubicBezTo>
                    <a:pt x="61" y="120"/>
                    <a:pt x="34" y="147"/>
                    <a:pt x="1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49" y="174"/>
                    <a:pt x="88" y="135"/>
                    <a:pt x="88" y="87"/>
                  </a:cubicBezTo>
                  <a:cubicBezTo>
                    <a:pt x="88" y="39"/>
                    <a:pt x="49" y="0"/>
                    <a:pt x="1" y="0"/>
                  </a:cubicBezTo>
                  <a:close/>
                </a:path>
              </a:pathLst>
            </a:custGeom>
            <a:solidFill>
              <a:srgbClr val="339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3836" y="1627"/>
              <a:ext cx="145" cy="284"/>
            </a:xfrm>
            <a:custGeom>
              <a:avLst/>
              <a:gdLst>
                <a:gd name="T0" fmla="*/ 61 w 61"/>
                <a:gd name="T1" fmla="*/ 60 h 120"/>
                <a:gd name="T2" fmla="*/ 1 w 61"/>
                <a:gd name="T3" fmla="*/ 0 h 120"/>
                <a:gd name="T4" fmla="*/ 0 w 61"/>
                <a:gd name="T5" fmla="*/ 0 h 120"/>
                <a:gd name="T6" fmla="*/ 0 w 61"/>
                <a:gd name="T7" fmla="*/ 120 h 120"/>
                <a:gd name="T8" fmla="*/ 1 w 61"/>
                <a:gd name="T9" fmla="*/ 120 h 120"/>
                <a:gd name="T10" fmla="*/ 61 w 61"/>
                <a:gd name="T11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120">
                  <a:moveTo>
                    <a:pt x="61" y="60"/>
                  </a:moveTo>
                  <a:cubicBezTo>
                    <a:pt x="61" y="27"/>
                    <a:pt x="34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34" y="120"/>
                    <a:pt x="61" y="93"/>
                    <a:pt x="61" y="60"/>
                  </a:cubicBez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484245" y="4435475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策划：树根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5226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08300" y="2762250"/>
            <a:ext cx="705231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互联网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物联网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人工智能时代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8560" y="1735455"/>
            <a:ext cx="2214880" cy="13220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这是一个</a:t>
            </a:r>
            <a:endParaRPr 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4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64005" y="2190115"/>
            <a:ext cx="8611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接下来</a:t>
            </a:r>
            <a:endParaRPr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pic>
        <p:nvPicPr>
          <p:cNvPr id="8" name="图片 7" descr="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453390"/>
            <a:ext cx="10058400" cy="569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04315" y="1798955"/>
            <a:ext cx="938466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endParaRPr lang="zh-CN" altLang="en-US" sz="2800" b="1">
              <a:solidFill>
                <a:schemeClr val="bg1"/>
              </a:solidFill>
            </a:endParaRP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接下来我们将从0到1让你学会</a:t>
            </a:r>
            <a:r>
              <a:rPr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沃尔玛无人收银、无人值守货架、无人零售收银系统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64005" y="2190115"/>
            <a:ext cx="8611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课程大纲</a:t>
            </a:r>
            <a:endParaRPr 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78000" y="2565400"/>
            <a:ext cx="861187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商机？</a:t>
            </a:r>
            <a:endParaRPr 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endParaRPr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5226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78000" y="2538730"/>
            <a:ext cx="8611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无人货架模式！</a:t>
            </a:r>
            <a:endParaRPr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5226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5226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445" y="1001395"/>
            <a:ext cx="8856980" cy="4666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7885" y="227330"/>
            <a:ext cx="10794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身边便利店，小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微店无人值守货架累计融资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个亿。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069975"/>
            <a:ext cx="6981825" cy="50044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820000">
            <a:off x="7010400" y="1755140"/>
            <a:ext cx="5489575" cy="3347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78000" y="2565400"/>
            <a:ext cx="8611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沃尔玛超市无人收银模式</a:t>
            </a:r>
            <a:endParaRPr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5226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40" y="563245"/>
            <a:ext cx="5622290" cy="5205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230" y="447040"/>
            <a:ext cx="4432935" cy="5540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78000" y="2190115"/>
            <a:ext cx="86118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无人超市、无人服装店、</a:t>
            </a:r>
            <a:endParaRPr 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无人零售模式</a:t>
            </a:r>
            <a:endParaRPr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5226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030" y="851535"/>
            <a:ext cx="5845175" cy="58121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61510" y="194310"/>
            <a:ext cx="32435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无人超市招商系统火爆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WPS 演示</Application>
  <PresentationFormat>自定义</PresentationFormat>
  <Paragraphs>43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207</cp:revision>
  <dcterms:created xsi:type="dcterms:W3CDTF">2016-03-07T08:26:00Z</dcterms:created>
  <dcterms:modified xsi:type="dcterms:W3CDTF">2018-05-23T07:19:22Z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