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66265" y="1771650"/>
            <a:ext cx="8611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初识微信小程序</a:t>
            </a:r>
            <a:endParaRPr lang="zh-CN" altLang="en-US" sz="6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2520" y="349821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2"/>
          <p:cNvSpPr>
            <a:spLocks noChangeArrowheads="1"/>
          </p:cNvSpPr>
          <p:nvPr/>
        </p:nvSpPr>
        <p:spPr bwMode="auto">
          <a:xfrm>
            <a:off x="9531277" y="2049891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2" name="椭圆 2"/>
          <p:cNvSpPr>
            <a:spLocks noChangeArrowheads="1"/>
          </p:cNvSpPr>
          <p:nvPr/>
        </p:nvSpPr>
        <p:spPr bwMode="auto">
          <a:xfrm>
            <a:off x="9618141" y="2140593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" name="椭圆 2"/>
          <p:cNvSpPr>
            <a:spLocks noChangeArrowheads="1"/>
          </p:cNvSpPr>
          <p:nvPr/>
        </p:nvSpPr>
        <p:spPr bwMode="auto">
          <a:xfrm>
            <a:off x="7344304" y="2049891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" name="椭圆 2"/>
          <p:cNvSpPr>
            <a:spLocks noChangeArrowheads="1"/>
          </p:cNvSpPr>
          <p:nvPr/>
        </p:nvSpPr>
        <p:spPr bwMode="auto">
          <a:xfrm>
            <a:off x="5598558" y="2140593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" name="椭圆 2"/>
          <p:cNvSpPr>
            <a:spLocks noChangeArrowheads="1"/>
          </p:cNvSpPr>
          <p:nvPr/>
        </p:nvSpPr>
        <p:spPr bwMode="auto">
          <a:xfrm>
            <a:off x="3528302" y="2075325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" name="椭圆 2"/>
          <p:cNvSpPr>
            <a:spLocks noChangeArrowheads="1"/>
          </p:cNvSpPr>
          <p:nvPr/>
        </p:nvSpPr>
        <p:spPr bwMode="auto">
          <a:xfrm>
            <a:off x="3615166" y="2166027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" name="椭圆 2"/>
          <p:cNvSpPr>
            <a:spLocks noChangeArrowheads="1"/>
          </p:cNvSpPr>
          <p:nvPr/>
        </p:nvSpPr>
        <p:spPr bwMode="auto">
          <a:xfrm>
            <a:off x="1602218" y="2083898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" name="椭圆 2"/>
          <p:cNvSpPr>
            <a:spLocks noChangeArrowheads="1"/>
          </p:cNvSpPr>
          <p:nvPr/>
        </p:nvSpPr>
        <p:spPr bwMode="auto">
          <a:xfrm>
            <a:off x="1689082" y="2174600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1228738" y="3390984"/>
            <a:ext cx="18252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32244" y="3692312"/>
            <a:ext cx="12190589" cy="3131609"/>
          </a:xfrm>
          <a:prstGeom prst="rect">
            <a:avLst/>
          </a:prstGeom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410080" y="862647"/>
            <a:ext cx="140611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2"/>
          <p:cNvSpPr>
            <a:spLocks noChangeArrowheads="1"/>
          </p:cNvSpPr>
          <p:nvPr/>
        </p:nvSpPr>
        <p:spPr bwMode="auto">
          <a:xfrm>
            <a:off x="1778522" y="2264040"/>
            <a:ext cx="749512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椭圆 20"/>
          <p:cNvSpPr>
            <a:spLocks noChangeArrowheads="1"/>
          </p:cNvSpPr>
          <p:nvPr/>
        </p:nvSpPr>
        <p:spPr bwMode="auto">
          <a:xfrm>
            <a:off x="3713162" y="2253723"/>
            <a:ext cx="747448" cy="747448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椭圆 21"/>
          <p:cNvSpPr>
            <a:spLocks noChangeArrowheads="1"/>
          </p:cNvSpPr>
          <p:nvPr/>
        </p:nvSpPr>
        <p:spPr bwMode="auto">
          <a:xfrm>
            <a:off x="5696695" y="2231360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" name="椭圆 22"/>
          <p:cNvSpPr>
            <a:spLocks noChangeArrowheads="1"/>
          </p:cNvSpPr>
          <p:nvPr/>
        </p:nvSpPr>
        <p:spPr bwMode="auto">
          <a:xfrm>
            <a:off x="9713023" y="2231360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2919187" y="3365810"/>
            <a:ext cx="225886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小程序和公众号的区别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5149900" y="3378284"/>
            <a:ext cx="18252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小程序应用场景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3"/>
          <p:cNvSpPr txBox="1">
            <a:spLocks noChangeArrowheads="1"/>
          </p:cNvSpPr>
          <p:nvPr/>
        </p:nvSpPr>
        <p:spPr bwMode="auto">
          <a:xfrm>
            <a:off x="9156624" y="3378343"/>
            <a:ext cx="2060644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下载安装小程序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35"/>
          <p:cNvSpPr>
            <a:spLocks noEditPoints="1"/>
          </p:cNvSpPr>
          <p:nvPr/>
        </p:nvSpPr>
        <p:spPr bwMode="auto">
          <a:xfrm>
            <a:off x="2018384" y="2392442"/>
            <a:ext cx="295913" cy="406769"/>
          </a:xfrm>
          <a:custGeom>
            <a:avLst/>
            <a:gdLst>
              <a:gd name="T0" fmla="*/ 331 w 331"/>
              <a:gd name="T1" fmla="*/ 161 h 455"/>
              <a:gd name="T2" fmla="*/ 170 w 331"/>
              <a:gd name="T3" fmla="*/ 0 h 455"/>
              <a:gd name="T4" fmla="*/ 158 w 331"/>
              <a:gd name="T5" fmla="*/ 0 h 455"/>
              <a:gd name="T6" fmla="*/ 151 w 331"/>
              <a:gd name="T7" fmla="*/ 0 h 455"/>
              <a:gd name="T8" fmla="*/ 0 w 331"/>
              <a:gd name="T9" fmla="*/ 0 h 455"/>
              <a:gd name="T10" fmla="*/ 0 w 331"/>
              <a:gd name="T11" fmla="*/ 455 h 455"/>
              <a:gd name="T12" fmla="*/ 331 w 331"/>
              <a:gd name="T13" fmla="*/ 455 h 455"/>
              <a:gd name="T14" fmla="*/ 331 w 331"/>
              <a:gd name="T15" fmla="*/ 161 h 455"/>
              <a:gd name="T16" fmla="*/ 331 w 331"/>
              <a:gd name="T17" fmla="*/ 161 h 455"/>
              <a:gd name="T18" fmla="*/ 170 w 331"/>
              <a:gd name="T19" fmla="*/ 29 h 455"/>
              <a:gd name="T20" fmla="*/ 295 w 331"/>
              <a:gd name="T21" fmla="*/ 152 h 455"/>
              <a:gd name="T22" fmla="*/ 170 w 331"/>
              <a:gd name="T23" fmla="*/ 152 h 455"/>
              <a:gd name="T24" fmla="*/ 170 w 331"/>
              <a:gd name="T25" fmla="*/ 29 h 455"/>
              <a:gd name="T26" fmla="*/ 19 w 331"/>
              <a:gd name="T27" fmla="*/ 436 h 455"/>
              <a:gd name="T28" fmla="*/ 19 w 331"/>
              <a:gd name="T29" fmla="*/ 19 h 455"/>
              <a:gd name="T30" fmla="*/ 151 w 331"/>
              <a:gd name="T31" fmla="*/ 19 h 455"/>
              <a:gd name="T32" fmla="*/ 151 w 331"/>
              <a:gd name="T33" fmla="*/ 171 h 455"/>
              <a:gd name="T34" fmla="*/ 312 w 331"/>
              <a:gd name="T35" fmla="*/ 171 h 455"/>
              <a:gd name="T36" fmla="*/ 312 w 331"/>
              <a:gd name="T37" fmla="*/ 436 h 455"/>
              <a:gd name="T38" fmla="*/ 19 w 331"/>
              <a:gd name="T39" fmla="*/ 43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1" h="455">
                <a:moveTo>
                  <a:pt x="331" y="161"/>
                </a:moveTo>
                <a:lnTo>
                  <a:pt x="170" y="0"/>
                </a:lnTo>
                <a:lnTo>
                  <a:pt x="158" y="0"/>
                </a:lnTo>
                <a:lnTo>
                  <a:pt x="151" y="0"/>
                </a:lnTo>
                <a:lnTo>
                  <a:pt x="0" y="0"/>
                </a:lnTo>
                <a:lnTo>
                  <a:pt x="0" y="455"/>
                </a:lnTo>
                <a:lnTo>
                  <a:pt x="331" y="455"/>
                </a:lnTo>
                <a:lnTo>
                  <a:pt x="331" y="161"/>
                </a:lnTo>
                <a:lnTo>
                  <a:pt x="331" y="161"/>
                </a:lnTo>
                <a:close/>
                <a:moveTo>
                  <a:pt x="170" y="29"/>
                </a:moveTo>
                <a:lnTo>
                  <a:pt x="295" y="152"/>
                </a:lnTo>
                <a:lnTo>
                  <a:pt x="170" y="152"/>
                </a:lnTo>
                <a:lnTo>
                  <a:pt x="170" y="29"/>
                </a:lnTo>
                <a:close/>
                <a:moveTo>
                  <a:pt x="19" y="436"/>
                </a:moveTo>
                <a:lnTo>
                  <a:pt x="19" y="19"/>
                </a:lnTo>
                <a:lnTo>
                  <a:pt x="151" y="19"/>
                </a:lnTo>
                <a:lnTo>
                  <a:pt x="151" y="171"/>
                </a:lnTo>
                <a:lnTo>
                  <a:pt x="312" y="171"/>
                </a:lnTo>
                <a:lnTo>
                  <a:pt x="312" y="436"/>
                </a:lnTo>
                <a:lnTo>
                  <a:pt x="19" y="4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19495"/>
            <a:ext cx="962025" cy="704850"/>
          </a:xfrm>
          <a:prstGeom prst="rect">
            <a:avLst/>
          </a:prstGeom>
        </p:spPr>
      </p:pic>
      <p:sp>
        <p:nvSpPr>
          <p:cNvPr id="87" name="Freeform 46"/>
          <p:cNvSpPr>
            <a:spLocks noEditPoints="1"/>
          </p:cNvSpPr>
          <p:nvPr/>
        </p:nvSpPr>
        <p:spPr bwMode="auto">
          <a:xfrm>
            <a:off x="3892029" y="2423133"/>
            <a:ext cx="374144" cy="376294"/>
          </a:xfrm>
          <a:custGeom>
            <a:avLst/>
            <a:gdLst>
              <a:gd name="T0" fmla="*/ 276993 w 100"/>
              <a:gd name="T1" fmla="*/ 138497 h 100"/>
              <a:gd name="T2" fmla="*/ 144036 w 100"/>
              <a:gd name="T3" fmla="*/ 0 h 100"/>
              <a:gd name="T4" fmla="*/ 144036 w 100"/>
              <a:gd name="T5" fmla="*/ 0 h 100"/>
              <a:gd name="T6" fmla="*/ 132957 w 100"/>
              <a:gd name="T7" fmla="*/ 0 h 100"/>
              <a:gd name="T8" fmla="*/ 132957 w 100"/>
              <a:gd name="T9" fmla="*/ 0 h 100"/>
              <a:gd name="T10" fmla="*/ 0 w 100"/>
              <a:gd name="T11" fmla="*/ 138497 h 100"/>
              <a:gd name="T12" fmla="*/ 138497 w 100"/>
              <a:gd name="T13" fmla="*/ 276993 h 100"/>
              <a:gd name="T14" fmla="*/ 210515 w 100"/>
              <a:gd name="T15" fmla="*/ 254834 h 100"/>
              <a:gd name="T16" fmla="*/ 210515 w 100"/>
              <a:gd name="T17" fmla="*/ 254834 h 100"/>
              <a:gd name="T18" fmla="*/ 216055 w 100"/>
              <a:gd name="T19" fmla="*/ 252064 h 100"/>
              <a:gd name="T20" fmla="*/ 216055 w 100"/>
              <a:gd name="T21" fmla="*/ 252064 h 100"/>
              <a:gd name="T22" fmla="*/ 218824 w 100"/>
              <a:gd name="T23" fmla="*/ 249294 h 100"/>
              <a:gd name="T24" fmla="*/ 218824 w 100"/>
              <a:gd name="T25" fmla="*/ 249294 h 100"/>
              <a:gd name="T26" fmla="*/ 276993 w 100"/>
              <a:gd name="T27" fmla="*/ 138497 h 100"/>
              <a:gd name="T28" fmla="*/ 254834 w 100"/>
              <a:gd name="T29" fmla="*/ 85868 h 100"/>
              <a:gd name="T30" fmla="*/ 144036 w 100"/>
              <a:gd name="T31" fmla="*/ 130187 h 100"/>
              <a:gd name="T32" fmla="*/ 144036 w 100"/>
              <a:gd name="T33" fmla="*/ 11080 h 100"/>
              <a:gd name="T34" fmla="*/ 254834 w 100"/>
              <a:gd name="T35" fmla="*/ 85868 h 100"/>
              <a:gd name="T36" fmla="*/ 138497 w 100"/>
              <a:gd name="T37" fmla="*/ 265913 h 100"/>
              <a:gd name="T38" fmla="*/ 11080 w 100"/>
              <a:gd name="T39" fmla="*/ 138497 h 100"/>
              <a:gd name="T40" fmla="*/ 132957 w 100"/>
              <a:gd name="T41" fmla="*/ 11080 h 100"/>
              <a:gd name="T42" fmla="*/ 132957 w 100"/>
              <a:gd name="T43" fmla="*/ 138497 h 100"/>
              <a:gd name="T44" fmla="*/ 204975 w 100"/>
              <a:gd name="T45" fmla="*/ 246524 h 100"/>
              <a:gd name="T46" fmla="*/ 138497 w 100"/>
              <a:gd name="T47" fmla="*/ 265913 h 100"/>
              <a:gd name="T48" fmla="*/ 213285 w 100"/>
              <a:gd name="T49" fmla="*/ 240984 h 100"/>
              <a:gd name="T50" fmla="*/ 146806 w 100"/>
              <a:gd name="T51" fmla="*/ 141266 h 100"/>
              <a:gd name="T52" fmla="*/ 257603 w 100"/>
              <a:gd name="T53" fmla="*/ 96948 h 100"/>
              <a:gd name="T54" fmla="*/ 265913 w 100"/>
              <a:gd name="T55" fmla="*/ 138497 h 100"/>
              <a:gd name="T56" fmla="*/ 213285 w 100"/>
              <a:gd name="T57" fmla="*/ 240984 h 1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" h="100">
                <a:moveTo>
                  <a:pt x="100" y="50"/>
                </a:moveTo>
                <a:cubicBezTo>
                  <a:pt x="100" y="23"/>
                  <a:pt x="78" y="1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1" y="1"/>
                  <a:pt x="0" y="23"/>
                  <a:pt x="0" y="50"/>
                </a:cubicBezTo>
                <a:cubicBezTo>
                  <a:pt x="0" y="77"/>
                  <a:pt x="22" y="100"/>
                  <a:pt x="50" y="100"/>
                </a:cubicBezTo>
                <a:cubicBezTo>
                  <a:pt x="59" y="100"/>
                  <a:pt x="68" y="97"/>
                  <a:pt x="76" y="92"/>
                </a:cubicBezTo>
                <a:cubicBezTo>
                  <a:pt x="76" y="92"/>
                  <a:pt x="76" y="92"/>
                  <a:pt x="76" y="92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9" y="90"/>
                  <a:pt x="79" y="90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92" y="81"/>
                  <a:pt x="100" y="66"/>
                  <a:pt x="100" y="50"/>
                </a:cubicBezTo>
                <a:close/>
                <a:moveTo>
                  <a:pt x="92" y="31"/>
                </a:moveTo>
                <a:cubicBezTo>
                  <a:pt x="52" y="47"/>
                  <a:pt x="52" y="47"/>
                  <a:pt x="52" y="47"/>
                </a:cubicBezTo>
                <a:cubicBezTo>
                  <a:pt x="52" y="4"/>
                  <a:pt x="52" y="4"/>
                  <a:pt x="52" y="4"/>
                </a:cubicBezTo>
                <a:cubicBezTo>
                  <a:pt x="70" y="5"/>
                  <a:pt x="85" y="16"/>
                  <a:pt x="92" y="31"/>
                </a:cubicBezTo>
                <a:close/>
                <a:moveTo>
                  <a:pt x="50" y="96"/>
                </a:moveTo>
                <a:cubicBezTo>
                  <a:pt x="24" y="96"/>
                  <a:pt x="4" y="75"/>
                  <a:pt x="4" y="50"/>
                </a:cubicBezTo>
                <a:cubicBezTo>
                  <a:pt x="4" y="25"/>
                  <a:pt x="23" y="5"/>
                  <a:pt x="48" y="4"/>
                </a:cubicBezTo>
                <a:cubicBezTo>
                  <a:pt x="48" y="50"/>
                  <a:pt x="48" y="50"/>
                  <a:pt x="48" y="50"/>
                </a:cubicBezTo>
                <a:cubicBezTo>
                  <a:pt x="74" y="89"/>
                  <a:pt x="74" y="89"/>
                  <a:pt x="74" y="89"/>
                </a:cubicBezTo>
                <a:cubicBezTo>
                  <a:pt x="67" y="93"/>
                  <a:pt x="59" y="96"/>
                  <a:pt x="50" y="96"/>
                </a:cubicBezTo>
                <a:close/>
                <a:moveTo>
                  <a:pt x="77" y="87"/>
                </a:moveTo>
                <a:cubicBezTo>
                  <a:pt x="53" y="51"/>
                  <a:pt x="53" y="51"/>
                  <a:pt x="53" y="51"/>
                </a:cubicBezTo>
                <a:cubicBezTo>
                  <a:pt x="93" y="35"/>
                  <a:pt x="93" y="35"/>
                  <a:pt x="93" y="35"/>
                </a:cubicBezTo>
                <a:cubicBezTo>
                  <a:pt x="95" y="40"/>
                  <a:pt x="96" y="45"/>
                  <a:pt x="96" y="50"/>
                </a:cubicBezTo>
                <a:cubicBezTo>
                  <a:pt x="96" y="65"/>
                  <a:pt x="88" y="78"/>
                  <a:pt x="77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5821045" y="2423160"/>
            <a:ext cx="492125" cy="353060"/>
            <a:chOff x="2311400" y="5180013"/>
            <a:chExt cx="901700" cy="571500"/>
          </a:xfrm>
          <a:solidFill>
            <a:schemeClr val="bg1"/>
          </a:solidFill>
        </p:grpSpPr>
        <p:sp>
          <p:nvSpPr>
            <p:cNvPr id="249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  <p:sp>
          <p:nvSpPr>
            <p:cNvPr id="250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椭圆 2"/>
          <p:cNvSpPr>
            <a:spLocks noChangeArrowheads="1"/>
          </p:cNvSpPr>
          <p:nvPr/>
        </p:nvSpPr>
        <p:spPr bwMode="auto">
          <a:xfrm>
            <a:off x="7400852" y="2078466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椭圆 22"/>
          <p:cNvSpPr>
            <a:spLocks noChangeArrowheads="1"/>
          </p:cNvSpPr>
          <p:nvPr/>
        </p:nvSpPr>
        <p:spPr bwMode="auto">
          <a:xfrm>
            <a:off x="7566088" y="2243425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Freeform 15"/>
          <p:cNvSpPr>
            <a:spLocks noEditPoints="1"/>
          </p:cNvSpPr>
          <p:nvPr/>
        </p:nvSpPr>
        <p:spPr bwMode="auto">
          <a:xfrm>
            <a:off x="7765099" y="2458415"/>
            <a:ext cx="374144" cy="361243"/>
          </a:xfrm>
          <a:custGeom>
            <a:avLst/>
            <a:gdLst>
              <a:gd name="T0" fmla="*/ 210374 w 237"/>
              <a:gd name="T1" fmla="*/ 2337 h 229"/>
              <a:gd name="T2" fmla="*/ 210374 w 237"/>
              <a:gd name="T3" fmla="*/ 2337 h 229"/>
              <a:gd name="T4" fmla="*/ 204531 w 237"/>
              <a:gd name="T5" fmla="*/ 0 h 229"/>
              <a:gd name="T6" fmla="*/ 199856 w 237"/>
              <a:gd name="T7" fmla="*/ 2337 h 229"/>
              <a:gd name="T8" fmla="*/ 199856 w 237"/>
              <a:gd name="T9" fmla="*/ 2337 h 229"/>
              <a:gd name="T10" fmla="*/ 139081 w 237"/>
              <a:gd name="T11" fmla="*/ 32725 h 229"/>
              <a:gd name="T12" fmla="*/ 78306 w 237"/>
              <a:gd name="T13" fmla="*/ 4675 h 229"/>
              <a:gd name="T14" fmla="*/ 78306 w 237"/>
              <a:gd name="T15" fmla="*/ 2337 h 229"/>
              <a:gd name="T16" fmla="*/ 72462 w 237"/>
              <a:gd name="T17" fmla="*/ 0 h 229"/>
              <a:gd name="T18" fmla="*/ 66619 w 237"/>
              <a:gd name="T19" fmla="*/ 2337 h 229"/>
              <a:gd name="T20" fmla="*/ 66619 w 237"/>
              <a:gd name="T21" fmla="*/ 2337 h 229"/>
              <a:gd name="T22" fmla="*/ 0 w 237"/>
              <a:gd name="T23" fmla="*/ 35062 h 229"/>
              <a:gd name="T24" fmla="*/ 0 w 237"/>
              <a:gd name="T25" fmla="*/ 267643 h 229"/>
              <a:gd name="T26" fmla="*/ 72462 w 237"/>
              <a:gd name="T27" fmla="*/ 232581 h 229"/>
              <a:gd name="T28" fmla="*/ 130900 w 237"/>
              <a:gd name="T29" fmla="*/ 262968 h 229"/>
              <a:gd name="T30" fmla="*/ 133237 w 237"/>
              <a:gd name="T31" fmla="*/ 262968 h 229"/>
              <a:gd name="T32" fmla="*/ 139081 w 237"/>
              <a:gd name="T33" fmla="*/ 265306 h 229"/>
              <a:gd name="T34" fmla="*/ 143756 w 237"/>
              <a:gd name="T35" fmla="*/ 262968 h 229"/>
              <a:gd name="T36" fmla="*/ 147262 w 237"/>
              <a:gd name="T37" fmla="*/ 262968 h 229"/>
              <a:gd name="T38" fmla="*/ 204531 w 237"/>
              <a:gd name="T39" fmla="*/ 232581 h 229"/>
              <a:gd name="T40" fmla="*/ 276993 w 237"/>
              <a:gd name="T41" fmla="*/ 267643 h 229"/>
              <a:gd name="T42" fmla="*/ 276993 w 237"/>
              <a:gd name="T43" fmla="*/ 35062 h 229"/>
              <a:gd name="T44" fmla="*/ 210374 w 237"/>
              <a:gd name="T45" fmla="*/ 2337 h 229"/>
              <a:gd name="T46" fmla="*/ 66619 w 237"/>
              <a:gd name="T47" fmla="*/ 223231 h 229"/>
              <a:gd name="T48" fmla="*/ 11687 w 237"/>
              <a:gd name="T49" fmla="*/ 251281 h 229"/>
              <a:gd name="T50" fmla="*/ 11687 w 237"/>
              <a:gd name="T51" fmla="*/ 44412 h 229"/>
              <a:gd name="T52" fmla="*/ 66619 w 237"/>
              <a:gd name="T53" fmla="*/ 16362 h 229"/>
              <a:gd name="T54" fmla="*/ 66619 w 237"/>
              <a:gd name="T55" fmla="*/ 223231 h 229"/>
              <a:gd name="T56" fmla="*/ 133237 w 237"/>
              <a:gd name="T57" fmla="*/ 251281 h 229"/>
              <a:gd name="T58" fmla="*/ 78306 w 237"/>
              <a:gd name="T59" fmla="*/ 223231 h 229"/>
              <a:gd name="T60" fmla="*/ 78306 w 237"/>
              <a:gd name="T61" fmla="*/ 16362 h 229"/>
              <a:gd name="T62" fmla="*/ 133237 w 237"/>
              <a:gd name="T63" fmla="*/ 44412 h 229"/>
              <a:gd name="T64" fmla="*/ 133237 w 237"/>
              <a:gd name="T65" fmla="*/ 251281 h 229"/>
              <a:gd name="T66" fmla="*/ 199856 w 237"/>
              <a:gd name="T67" fmla="*/ 223231 h 229"/>
              <a:gd name="T68" fmla="*/ 143756 w 237"/>
              <a:gd name="T69" fmla="*/ 251281 h 229"/>
              <a:gd name="T70" fmla="*/ 143756 w 237"/>
              <a:gd name="T71" fmla="*/ 44412 h 229"/>
              <a:gd name="T72" fmla="*/ 199856 w 237"/>
              <a:gd name="T73" fmla="*/ 16362 h 229"/>
              <a:gd name="T74" fmla="*/ 199856 w 237"/>
              <a:gd name="T75" fmla="*/ 223231 h 229"/>
              <a:gd name="T76" fmla="*/ 265306 w 237"/>
              <a:gd name="T77" fmla="*/ 251281 h 229"/>
              <a:gd name="T78" fmla="*/ 210374 w 237"/>
              <a:gd name="T79" fmla="*/ 223231 h 229"/>
              <a:gd name="T80" fmla="*/ 210374 w 237"/>
              <a:gd name="T81" fmla="*/ 16362 h 229"/>
              <a:gd name="T82" fmla="*/ 265306 w 237"/>
              <a:gd name="T83" fmla="*/ 44412 h 229"/>
              <a:gd name="T84" fmla="*/ 265306 w 237"/>
              <a:gd name="T85" fmla="*/ 251281 h 2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7" h="229">
                <a:moveTo>
                  <a:pt x="180" y="2"/>
                </a:moveTo>
                <a:lnTo>
                  <a:pt x="180" y="2"/>
                </a:lnTo>
                <a:lnTo>
                  <a:pt x="175" y="0"/>
                </a:lnTo>
                <a:lnTo>
                  <a:pt x="171" y="2"/>
                </a:lnTo>
                <a:lnTo>
                  <a:pt x="119" y="28"/>
                </a:lnTo>
                <a:lnTo>
                  <a:pt x="67" y="4"/>
                </a:lnTo>
                <a:lnTo>
                  <a:pt x="67" y="2"/>
                </a:lnTo>
                <a:lnTo>
                  <a:pt x="62" y="0"/>
                </a:lnTo>
                <a:lnTo>
                  <a:pt x="57" y="2"/>
                </a:lnTo>
                <a:lnTo>
                  <a:pt x="0" y="30"/>
                </a:lnTo>
                <a:lnTo>
                  <a:pt x="0" y="229"/>
                </a:lnTo>
                <a:lnTo>
                  <a:pt x="62" y="199"/>
                </a:lnTo>
                <a:lnTo>
                  <a:pt x="112" y="225"/>
                </a:lnTo>
                <a:lnTo>
                  <a:pt x="114" y="225"/>
                </a:lnTo>
                <a:lnTo>
                  <a:pt x="119" y="227"/>
                </a:lnTo>
                <a:lnTo>
                  <a:pt x="123" y="225"/>
                </a:lnTo>
                <a:lnTo>
                  <a:pt x="126" y="225"/>
                </a:lnTo>
                <a:lnTo>
                  <a:pt x="175" y="199"/>
                </a:lnTo>
                <a:lnTo>
                  <a:pt x="237" y="229"/>
                </a:lnTo>
                <a:lnTo>
                  <a:pt x="237" y="30"/>
                </a:lnTo>
                <a:lnTo>
                  <a:pt x="180" y="2"/>
                </a:lnTo>
                <a:close/>
                <a:moveTo>
                  <a:pt x="57" y="191"/>
                </a:moveTo>
                <a:lnTo>
                  <a:pt x="10" y="215"/>
                </a:lnTo>
                <a:lnTo>
                  <a:pt x="10" y="38"/>
                </a:lnTo>
                <a:lnTo>
                  <a:pt x="57" y="14"/>
                </a:lnTo>
                <a:lnTo>
                  <a:pt x="57" y="191"/>
                </a:lnTo>
                <a:close/>
                <a:moveTo>
                  <a:pt x="114" y="215"/>
                </a:moveTo>
                <a:lnTo>
                  <a:pt x="67" y="191"/>
                </a:lnTo>
                <a:lnTo>
                  <a:pt x="67" y="14"/>
                </a:lnTo>
                <a:lnTo>
                  <a:pt x="114" y="38"/>
                </a:lnTo>
                <a:lnTo>
                  <a:pt x="114" y="215"/>
                </a:lnTo>
                <a:close/>
                <a:moveTo>
                  <a:pt x="171" y="191"/>
                </a:moveTo>
                <a:lnTo>
                  <a:pt x="123" y="215"/>
                </a:lnTo>
                <a:lnTo>
                  <a:pt x="123" y="38"/>
                </a:lnTo>
                <a:lnTo>
                  <a:pt x="171" y="14"/>
                </a:lnTo>
                <a:lnTo>
                  <a:pt x="171" y="191"/>
                </a:lnTo>
                <a:close/>
                <a:moveTo>
                  <a:pt x="227" y="215"/>
                </a:moveTo>
                <a:lnTo>
                  <a:pt x="180" y="191"/>
                </a:lnTo>
                <a:lnTo>
                  <a:pt x="180" y="14"/>
                </a:lnTo>
                <a:lnTo>
                  <a:pt x="227" y="38"/>
                </a:lnTo>
                <a:lnTo>
                  <a:pt x="227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7120814" y="3378343"/>
            <a:ext cx="206064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小程序文档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4" name="组合 263"/>
          <p:cNvGrpSpPr/>
          <p:nvPr/>
        </p:nvGrpSpPr>
        <p:grpSpPr>
          <a:xfrm>
            <a:off x="9926320" y="2409825"/>
            <a:ext cx="361950" cy="382270"/>
            <a:chOff x="9136063" y="5091113"/>
            <a:chExt cx="750888" cy="750888"/>
          </a:xfrm>
          <a:solidFill>
            <a:schemeClr val="bg1"/>
          </a:solidFill>
        </p:grpSpPr>
        <p:sp>
          <p:nvSpPr>
            <p:cNvPr id="265" name="Oval 50"/>
            <p:cNvSpPr>
              <a:spLocks noChangeArrowheads="1"/>
            </p:cNvSpPr>
            <p:nvPr/>
          </p:nvSpPr>
          <p:spPr bwMode="auto">
            <a:xfrm>
              <a:off x="9471025" y="5237163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  <p:sp>
          <p:nvSpPr>
            <p:cNvPr id="266" name="Freeform 51"/>
            <p:cNvSpPr/>
            <p:nvPr/>
          </p:nvSpPr>
          <p:spPr bwMode="auto">
            <a:xfrm>
              <a:off x="9455150" y="5357813"/>
              <a:ext cx="120650" cy="315913"/>
            </a:xfrm>
            <a:custGeom>
              <a:avLst/>
              <a:gdLst>
                <a:gd name="T0" fmla="*/ 57 w 76"/>
                <a:gd name="T1" fmla="*/ 19 h 199"/>
                <a:gd name="T2" fmla="*/ 57 w 76"/>
                <a:gd name="T3" fmla="*/ 9 h 199"/>
                <a:gd name="T4" fmla="*/ 57 w 76"/>
                <a:gd name="T5" fmla="*/ 0 h 199"/>
                <a:gd name="T6" fmla="*/ 0 w 76"/>
                <a:gd name="T7" fmla="*/ 0 h 199"/>
                <a:gd name="T8" fmla="*/ 0 w 76"/>
                <a:gd name="T9" fmla="*/ 19 h 199"/>
                <a:gd name="T10" fmla="*/ 19 w 76"/>
                <a:gd name="T11" fmla="*/ 19 h 199"/>
                <a:gd name="T12" fmla="*/ 19 w 76"/>
                <a:gd name="T13" fmla="*/ 180 h 199"/>
                <a:gd name="T14" fmla="*/ 0 w 76"/>
                <a:gd name="T15" fmla="*/ 180 h 199"/>
                <a:gd name="T16" fmla="*/ 0 w 76"/>
                <a:gd name="T17" fmla="*/ 199 h 199"/>
                <a:gd name="T18" fmla="*/ 76 w 76"/>
                <a:gd name="T19" fmla="*/ 199 h 199"/>
                <a:gd name="T20" fmla="*/ 76 w 76"/>
                <a:gd name="T21" fmla="*/ 180 h 199"/>
                <a:gd name="T22" fmla="*/ 57 w 76"/>
                <a:gd name="T23" fmla="*/ 180 h 199"/>
                <a:gd name="T24" fmla="*/ 57 w 76"/>
                <a:gd name="T25" fmla="*/ 1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99">
                  <a:moveTo>
                    <a:pt x="57" y="19"/>
                  </a:moveTo>
                  <a:lnTo>
                    <a:pt x="57" y="9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180"/>
                  </a:lnTo>
                  <a:lnTo>
                    <a:pt x="0" y="180"/>
                  </a:lnTo>
                  <a:lnTo>
                    <a:pt x="0" y="199"/>
                  </a:lnTo>
                  <a:lnTo>
                    <a:pt x="76" y="199"/>
                  </a:lnTo>
                  <a:lnTo>
                    <a:pt x="76" y="180"/>
                  </a:lnTo>
                  <a:lnTo>
                    <a:pt x="57" y="180"/>
                  </a:lnTo>
                  <a:lnTo>
                    <a:pt x="5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  <p:sp>
          <p:nvSpPr>
            <p:cNvPr id="267" name="Freeform 52"/>
            <p:cNvSpPr>
              <a:spLocks noEditPoints="1"/>
            </p:cNvSpPr>
            <p:nvPr/>
          </p:nvSpPr>
          <p:spPr bwMode="auto">
            <a:xfrm>
              <a:off x="9136063" y="5091113"/>
              <a:ext cx="750888" cy="750888"/>
            </a:xfrm>
            <a:custGeom>
              <a:avLst/>
              <a:gdLst>
                <a:gd name="T0" fmla="*/ 100 w 200"/>
                <a:gd name="T1" fmla="*/ 0 h 200"/>
                <a:gd name="T2" fmla="*/ 0 w 200"/>
                <a:gd name="T3" fmla="*/ 100 h 200"/>
                <a:gd name="T4" fmla="*/ 100 w 200"/>
                <a:gd name="T5" fmla="*/ 200 h 200"/>
                <a:gd name="T6" fmla="*/ 200 w 200"/>
                <a:gd name="T7" fmla="*/ 100 h 200"/>
                <a:gd name="T8" fmla="*/ 100 w 200"/>
                <a:gd name="T9" fmla="*/ 0 h 200"/>
                <a:gd name="T10" fmla="*/ 100 w 200"/>
                <a:gd name="T11" fmla="*/ 192 h 200"/>
                <a:gd name="T12" fmla="*/ 8 w 200"/>
                <a:gd name="T13" fmla="*/ 100 h 200"/>
                <a:gd name="T14" fmla="*/ 100 w 200"/>
                <a:gd name="T15" fmla="*/ 8 h 200"/>
                <a:gd name="T16" fmla="*/ 192 w 200"/>
                <a:gd name="T17" fmla="*/ 100 h 200"/>
                <a:gd name="T18" fmla="*/ 100 w 200"/>
                <a:gd name="T19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45" y="0"/>
                    <a:pt x="0" y="44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4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50" y="192"/>
                    <a:pt x="8" y="150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0"/>
                    <a:pt x="151" y="192"/>
                    <a:pt x="100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自定义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113</cp:revision>
  <dcterms:created xsi:type="dcterms:W3CDTF">2016-03-07T08:26:00Z</dcterms:created>
  <dcterms:modified xsi:type="dcterms:W3CDTF">2018-05-23T09:51:10Z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