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6130" y="2127885"/>
            <a:ext cx="10621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初识微信小程序 </a:t>
            </a:r>
            <a:endParaRPr 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95855" y="4502150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3558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6130" y="2127885"/>
            <a:ext cx="10621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初识微信小程序 </a:t>
            </a:r>
            <a:endParaRPr 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95855" y="4502150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3558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自定义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214</cp:revision>
  <dcterms:created xsi:type="dcterms:W3CDTF">2016-03-07T08:26:00Z</dcterms:created>
  <dcterms:modified xsi:type="dcterms:W3CDTF">2018-05-23T09:43:20Z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