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8" r:id="rId3"/>
    <p:sldId id="257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GI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75765" y="1449705"/>
            <a:ext cx="86118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小程序MINA框架介绍、 wxml   wxss  pages逻辑层js 介绍、 绑定数据、条件判断、循环渲染数据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0920" y="483171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2"/>
          <p:cNvSpPr>
            <a:spLocks noChangeArrowheads="1"/>
          </p:cNvSpPr>
          <p:nvPr/>
        </p:nvSpPr>
        <p:spPr bwMode="auto">
          <a:xfrm>
            <a:off x="8969904" y="2062591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0" name="椭圆 2"/>
          <p:cNvSpPr>
            <a:spLocks noChangeArrowheads="1"/>
          </p:cNvSpPr>
          <p:nvPr/>
        </p:nvSpPr>
        <p:spPr bwMode="auto">
          <a:xfrm>
            <a:off x="7224158" y="2153293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" name="椭圆 2"/>
          <p:cNvSpPr>
            <a:spLocks noChangeArrowheads="1"/>
          </p:cNvSpPr>
          <p:nvPr/>
        </p:nvSpPr>
        <p:spPr bwMode="auto">
          <a:xfrm>
            <a:off x="5153902" y="2088025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" name="椭圆 2"/>
          <p:cNvSpPr>
            <a:spLocks noChangeArrowheads="1"/>
          </p:cNvSpPr>
          <p:nvPr/>
        </p:nvSpPr>
        <p:spPr bwMode="auto">
          <a:xfrm>
            <a:off x="5240766" y="2178727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" name="椭圆 2"/>
          <p:cNvSpPr>
            <a:spLocks noChangeArrowheads="1"/>
          </p:cNvSpPr>
          <p:nvPr/>
        </p:nvSpPr>
        <p:spPr bwMode="auto">
          <a:xfrm>
            <a:off x="3227818" y="2096598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" name="椭圆 2"/>
          <p:cNvSpPr>
            <a:spLocks noChangeArrowheads="1"/>
          </p:cNvSpPr>
          <p:nvPr/>
        </p:nvSpPr>
        <p:spPr bwMode="auto">
          <a:xfrm>
            <a:off x="3314682" y="2187300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2866403" y="3390984"/>
            <a:ext cx="18252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MINA框架介绍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776" y="3705012"/>
            <a:ext cx="12190589" cy="3131609"/>
          </a:xfrm>
          <a:prstGeom prst="rect">
            <a:avLst/>
          </a:prstGeom>
        </p:spPr>
      </p:pic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5916175" y="672147"/>
            <a:ext cx="140611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2"/>
          <p:cNvSpPr>
            <a:spLocks noChangeArrowheads="1"/>
          </p:cNvSpPr>
          <p:nvPr/>
        </p:nvSpPr>
        <p:spPr bwMode="auto">
          <a:xfrm>
            <a:off x="3404122" y="2276740"/>
            <a:ext cx="749512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椭圆 20"/>
          <p:cNvSpPr>
            <a:spLocks noChangeArrowheads="1"/>
          </p:cNvSpPr>
          <p:nvPr/>
        </p:nvSpPr>
        <p:spPr bwMode="auto">
          <a:xfrm>
            <a:off x="5338762" y="2266423"/>
            <a:ext cx="747448" cy="747448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椭圆 21"/>
          <p:cNvSpPr>
            <a:spLocks noChangeArrowheads="1"/>
          </p:cNvSpPr>
          <p:nvPr/>
        </p:nvSpPr>
        <p:spPr bwMode="auto">
          <a:xfrm>
            <a:off x="7322295" y="2244060"/>
            <a:ext cx="749513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544787" y="3378510"/>
            <a:ext cx="2258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绑定数据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6673900" y="3390984"/>
            <a:ext cx="18252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35"/>
          <p:cNvSpPr>
            <a:spLocks noEditPoints="1"/>
          </p:cNvSpPr>
          <p:nvPr/>
        </p:nvSpPr>
        <p:spPr bwMode="auto">
          <a:xfrm>
            <a:off x="3643984" y="2405142"/>
            <a:ext cx="295913" cy="406769"/>
          </a:xfrm>
          <a:custGeom>
            <a:avLst/>
            <a:gdLst>
              <a:gd name="T0" fmla="*/ 331 w 331"/>
              <a:gd name="T1" fmla="*/ 161 h 455"/>
              <a:gd name="T2" fmla="*/ 170 w 331"/>
              <a:gd name="T3" fmla="*/ 0 h 455"/>
              <a:gd name="T4" fmla="*/ 158 w 331"/>
              <a:gd name="T5" fmla="*/ 0 h 455"/>
              <a:gd name="T6" fmla="*/ 151 w 331"/>
              <a:gd name="T7" fmla="*/ 0 h 455"/>
              <a:gd name="T8" fmla="*/ 0 w 331"/>
              <a:gd name="T9" fmla="*/ 0 h 455"/>
              <a:gd name="T10" fmla="*/ 0 w 331"/>
              <a:gd name="T11" fmla="*/ 455 h 455"/>
              <a:gd name="T12" fmla="*/ 331 w 331"/>
              <a:gd name="T13" fmla="*/ 455 h 455"/>
              <a:gd name="T14" fmla="*/ 331 w 331"/>
              <a:gd name="T15" fmla="*/ 161 h 455"/>
              <a:gd name="T16" fmla="*/ 331 w 331"/>
              <a:gd name="T17" fmla="*/ 161 h 455"/>
              <a:gd name="T18" fmla="*/ 170 w 331"/>
              <a:gd name="T19" fmla="*/ 29 h 455"/>
              <a:gd name="T20" fmla="*/ 295 w 331"/>
              <a:gd name="T21" fmla="*/ 152 h 455"/>
              <a:gd name="T22" fmla="*/ 170 w 331"/>
              <a:gd name="T23" fmla="*/ 152 h 455"/>
              <a:gd name="T24" fmla="*/ 170 w 331"/>
              <a:gd name="T25" fmla="*/ 29 h 455"/>
              <a:gd name="T26" fmla="*/ 19 w 331"/>
              <a:gd name="T27" fmla="*/ 436 h 455"/>
              <a:gd name="T28" fmla="*/ 19 w 331"/>
              <a:gd name="T29" fmla="*/ 19 h 455"/>
              <a:gd name="T30" fmla="*/ 151 w 331"/>
              <a:gd name="T31" fmla="*/ 19 h 455"/>
              <a:gd name="T32" fmla="*/ 151 w 331"/>
              <a:gd name="T33" fmla="*/ 171 h 455"/>
              <a:gd name="T34" fmla="*/ 312 w 331"/>
              <a:gd name="T35" fmla="*/ 171 h 455"/>
              <a:gd name="T36" fmla="*/ 312 w 331"/>
              <a:gd name="T37" fmla="*/ 436 h 455"/>
              <a:gd name="T38" fmla="*/ 19 w 331"/>
              <a:gd name="T39" fmla="*/ 436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1" h="455">
                <a:moveTo>
                  <a:pt x="331" y="161"/>
                </a:moveTo>
                <a:lnTo>
                  <a:pt x="170" y="0"/>
                </a:lnTo>
                <a:lnTo>
                  <a:pt x="158" y="0"/>
                </a:lnTo>
                <a:lnTo>
                  <a:pt x="151" y="0"/>
                </a:lnTo>
                <a:lnTo>
                  <a:pt x="0" y="0"/>
                </a:lnTo>
                <a:lnTo>
                  <a:pt x="0" y="455"/>
                </a:lnTo>
                <a:lnTo>
                  <a:pt x="331" y="455"/>
                </a:lnTo>
                <a:lnTo>
                  <a:pt x="331" y="161"/>
                </a:lnTo>
                <a:lnTo>
                  <a:pt x="331" y="161"/>
                </a:lnTo>
                <a:close/>
                <a:moveTo>
                  <a:pt x="170" y="29"/>
                </a:moveTo>
                <a:lnTo>
                  <a:pt x="295" y="152"/>
                </a:lnTo>
                <a:lnTo>
                  <a:pt x="170" y="152"/>
                </a:lnTo>
                <a:lnTo>
                  <a:pt x="170" y="29"/>
                </a:lnTo>
                <a:close/>
                <a:moveTo>
                  <a:pt x="19" y="436"/>
                </a:moveTo>
                <a:lnTo>
                  <a:pt x="19" y="19"/>
                </a:lnTo>
                <a:lnTo>
                  <a:pt x="151" y="19"/>
                </a:lnTo>
                <a:lnTo>
                  <a:pt x="151" y="171"/>
                </a:lnTo>
                <a:lnTo>
                  <a:pt x="312" y="171"/>
                </a:lnTo>
                <a:lnTo>
                  <a:pt x="312" y="436"/>
                </a:lnTo>
                <a:lnTo>
                  <a:pt x="19" y="4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875" y="6132195"/>
            <a:ext cx="962025" cy="704850"/>
          </a:xfrm>
          <a:prstGeom prst="rect">
            <a:avLst/>
          </a:prstGeom>
        </p:spPr>
      </p:pic>
      <p:sp>
        <p:nvSpPr>
          <p:cNvPr id="87" name="Freeform 46"/>
          <p:cNvSpPr>
            <a:spLocks noEditPoints="1"/>
          </p:cNvSpPr>
          <p:nvPr/>
        </p:nvSpPr>
        <p:spPr bwMode="auto">
          <a:xfrm>
            <a:off x="5517629" y="2435833"/>
            <a:ext cx="374144" cy="376294"/>
          </a:xfrm>
          <a:custGeom>
            <a:avLst/>
            <a:gdLst>
              <a:gd name="T0" fmla="*/ 276993 w 100"/>
              <a:gd name="T1" fmla="*/ 138497 h 100"/>
              <a:gd name="T2" fmla="*/ 144036 w 100"/>
              <a:gd name="T3" fmla="*/ 0 h 100"/>
              <a:gd name="T4" fmla="*/ 144036 w 100"/>
              <a:gd name="T5" fmla="*/ 0 h 100"/>
              <a:gd name="T6" fmla="*/ 132957 w 100"/>
              <a:gd name="T7" fmla="*/ 0 h 100"/>
              <a:gd name="T8" fmla="*/ 132957 w 100"/>
              <a:gd name="T9" fmla="*/ 0 h 100"/>
              <a:gd name="T10" fmla="*/ 0 w 100"/>
              <a:gd name="T11" fmla="*/ 138497 h 100"/>
              <a:gd name="T12" fmla="*/ 138497 w 100"/>
              <a:gd name="T13" fmla="*/ 276993 h 100"/>
              <a:gd name="T14" fmla="*/ 210515 w 100"/>
              <a:gd name="T15" fmla="*/ 254834 h 100"/>
              <a:gd name="T16" fmla="*/ 210515 w 100"/>
              <a:gd name="T17" fmla="*/ 254834 h 100"/>
              <a:gd name="T18" fmla="*/ 216055 w 100"/>
              <a:gd name="T19" fmla="*/ 252064 h 100"/>
              <a:gd name="T20" fmla="*/ 216055 w 100"/>
              <a:gd name="T21" fmla="*/ 252064 h 100"/>
              <a:gd name="T22" fmla="*/ 218824 w 100"/>
              <a:gd name="T23" fmla="*/ 249294 h 100"/>
              <a:gd name="T24" fmla="*/ 218824 w 100"/>
              <a:gd name="T25" fmla="*/ 249294 h 100"/>
              <a:gd name="T26" fmla="*/ 276993 w 100"/>
              <a:gd name="T27" fmla="*/ 138497 h 100"/>
              <a:gd name="T28" fmla="*/ 254834 w 100"/>
              <a:gd name="T29" fmla="*/ 85868 h 100"/>
              <a:gd name="T30" fmla="*/ 144036 w 100"/>
              <a:gd name="T31" fmla="*/ 130187 h 100"/>
              <a:gd name="T32" fmla="*/ 144036 w 100"/>
              <a:gd name="T33" fmla="*/ 11080 h 100"/>
              <a:gd name="T34" fmla="*/ 254834 w 100"/>
              <a:gd name="T35" fmla="*/ 85868 h 100"/>
              <a:gd name="T36" fmla="*/ 138497 w 100"/>
              <a:gd name="T37" fmla="*/ 265913 h 100"/>
              <a:gd name="T38" fmla="*/ 11080 w 100"/>
              <a:gd name="T39" fmla="*/ 138497 h 100"/>
              <a:gd name="T40" fmla="*/ 132957 w 100"/>
              <a:gd name="T41" fmla="*/ 11080 h 100"/>
              <a:gd name="T42" fmla="*/ 132957 w 100"/>
              <a:gd name="T43" fmla="*/ 138497 h 100"/>
              <a:gd name="T44" fmla="*/ 204975 w 100"/>
              <a:gd name="T45" fmla="*/ 246524 h 100"/>
              <a:gd name="T46" fmla="*/ 138497 w 100"/>
              <a:gd name="T47" fmla="*/ 265913 h 100"/>
              <a:gd name="T48" fmla="*/ 213285 w 100"/>
              <a:gd name="T49" fmla="*/ 240984 h 100"/>
              <a:gd name="T50" fmla="*/ 146806 w 100"/>
              <a:gd name="T51" fmla="*/ 141266 h 100"/>
              <a:gd name="T52" fmla="*/ 257603 w 100"/>
              <a:gd name="T53" fmla="*/ 96948 h 100"/>
              <a:gd name="T54" fmla="*/ 265913 w 100"/>
              <a:gd name="T55" fmla="*/ 138497 h 100"/>
              <a:gd name="T56" fmla="*/ 213285 w 100"/>
              <a:gd name="T57" fmla="*/ 240984 h 1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" h="100">
                <a:moveTo>
                  <a:pt x="100" y="50"/>
                </a:moveTo>
                <a:cubicBezTo>
                  <a:pt x="100" y="23"/>
                  <a:pt x="78" y="1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1" y="1"/>
                  <a:pt x="0" y="23"/>
                  <a:pt x="0" y="50"/>
                </a:cubicBezTo>
                <a:cubicBezTo>
                  <a:pt x="0" y="77"/>
                  <a:pt x="22" y="100"/>
                  <a:pt x="50" y="100"/>
                </a:cubicBezTo>
                <a:cubicBezTo>
                  <a:pt x="59" y="100"/>
                  <a:pt x="68" y="97"/>
                  <a:pt x="76" y="92"/>
                </a:cubicBezTo>
                <a:cubicBezTo>
                  <a:pt x="76" y="92"/>
                  <a:pt x="76" y="92"/>
                  <a:pt x="76" y="92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9" y="90"/>
                  <a:pt x="79" y="90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92" y="81"/>
                  <a:pt x="100" y="66"/>
                  <a:pt x="100" y="50"/>
                </a:cubicBezTo>
                <a:close/>
                <a:moveTo>
                  <a:pt x="92" y="31"/>
                </a:moveTo>
                <a:cubicBezTo>
                  <a:pt x="52" y="47"/>
                  <a:pt x="52" y="47"/>
                  <a:pt x="52" y="47"/>
                </a:cubicBezTo>
                <a:cubicBezTo>
                  <a:pt x="52" y="4"/>
                  <a:pt x="52" y="4"/>
                  <a:pt x="52" y="4"/>
                </a:cubicBezTo>
                <a:cubicBezTo>
                  <a:pt x="70" y="5"/>
                  <a:pt x="85" y="16"/>
                  <a:pt x="92" y="31"/>
                </a:cubicBezTo>
                <a:close/>
                <a:moveTo>
                  <a:pt x="50" y="96"/>
                </a:moveTo>
                <a:cubicBezTo>
                  <a:pt x="24" y="96"/>
                  <a:pt x="4" y="75"/>
                  <a:pt x="4" y="50"/>
                </a:cubicBezTo>
                <a:cubicBezTo>
                  <a:pt x="4" y="25"/>
                  <a:pt x="23" y="5"/>
                  <a:pt x="48" y="4"/>
                </a:cubicBezTo>
                <a:cubicBezTo>
                  <a:pt x="48" y="50"/>
                  <a:pt x="48" y="50"/>
                  <a:pt x="48" y="50"/>
                </a:cubicBezTo>
                <a:cubicBezTo>
                  <a:pt x="74" y="89"/>
                  <a:pt x="74" y="89"/>
                  <a:pt x="74" y="89"/>
                </a:cubicBezTo>
                <a:cubicBezTo>
                  <a:pt x="67" y="93"/>
                  <a:pt x="59" y="96"/>
                  <a:pt x="50" y="96"/>
                </a:cubicBezTo>
                <a:close/>
                <a:moveTo>
                  <a:pt x="77" y="87"/>
                </a:moveTo>
                <a:cubicBezTo>
                  <a:pt x="53" y="51"/>
                  <a:pt x="53" y="51"/>
                  <a:pt x="53" y="51"/>
                </a:cubicBezTo>
                <a:cubicBezTo>
                  <a:pt x="93" y="35"/>
                  <a:pt x="93" y="35"/>
                  <a:pt x="93" y="35"/>
                </a:cubicBezTo>
                <a:cubicBezTo>
                  <a:pt x="95" y="40"/>
                  <a:pt x="96" y="45"/>
                  <a:pt x="96" y="50"/>
                </a:cubicBezTo>
                <a:cubicBezTo>
                  <a:pt x="96" y="65"/>
                  <a:pt x="88" y="78"/>
                  <a:pt x="77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7446645" y="2435860"/>
            <a:ext cx="492125" cy="353060"/>
            <a:chOff x="2311400" y="5180013"/>
            <a:chExt cx="901700" cy="571500"/>
          </a:xfrm>
          <a:solidFill>
            <a:schemeClr val="bg1"/>
          </a:solidFill>
        </p:grpSpPr>
        <p:sp>
          <p:nvSpPr>
            <p:cNvPr id="249" name="Freeform 38"/>
            <p:cNvSpPr>
              <a:spLocks noEditPoints="1"/>
            </p:cNvSpPr>
            <p:nvPr/>
          </p:nvSpPr>
          <p:spPr bwMode="auto">
            <a:xfrm>
              <a:off x="2311400" y="5180013"/>
              <a:ext cx="901700" cy="571500"/>
            </a:xfrm>
            <a:custGeom>
              <a:avLst/>
              <a:gdLst>
                <a:gd name="T0" fmla="*/ 196 w 240"/>
                <a:gd name="T1" fmla="*/ 64 h 152"/>
                <a:gd name="T2" fmla="*/ 196 w 240"/>
                <a:gd name="T3" fmla="*/ 62 h 152"/>
                <a:gd name="T4" fmla="*/ 134 w 240"/>
                <a:gd name="T5" fmla="*/ 0 h 152"/>
                <a:gd name="T6" fmla="*/ 78 w 240"/>
                <a:gd name="T7" fmla="*/ 35 h 152"/>
                <a:gd name="T8" fmla="*/ 64 w 240"/>
                <a:gd name="T9" fmla="*/ 32 h 152"/>
                <a:gd name="T10" fmla="*/ 32 w 240"/>
                <a:gd name="T11" fmla="*/ 58 h 152"/>
                <a:gd name="T12" fmla="*/ 0 w 240"/>
                <a:gd name="T13" fmla="*/ 104 h 152"/>
                <a:gd name="T14" fmla="*/ 48 w 240"/>
                <a:gd name="T15" fmla="*/ 152 h 152"/>
                <a:gd name="T16" fmla="*/ 196 w 240"/>
                <a:gd name="T17" fmla="*/ 152 h 152"/>
                <a:gd name="T18" fmla="*/ 196 w 240"/>
                <a:gd name="T19" fmla="*/ 152 h 152"/>
                <a:gd name="T20" fmla="*/ 240 w 240"/>
                <a:gd name="T21" fmla="*/ 108 h 152"/>
                <a:gd name="T22" fmla="*/ 196 w 240"/>
                <a:gd name="T23" fmla="*/ 64 h 152"/>
                <a:gd name="T24" fmla="*/ 196 w 240"/>
                <a:gd name="T25" fmla="*/ 144 h 152"/>
                <a:gd name="T26" fmla="*/ 194 w 240"/>
                <a:gd name="T27" fmla="*/ 144 h 152"/>
                <a:gd name="T28" fmla="*/ 48 w 240"/>
                <a:gd name="T29" fmla="*/ 144 h 152"/>
                <a:gd name="T30" fmla="*/ 8 w 240"/>
                <a:gd name="T31" fmla="*/ 104 h 152"/>
                <a:gd name="T32" fmla="*/ 35 w 240"/>
                <a:gd name="T33" fmla="*/ 66 h 152"/>
                <a:gd name="T34" fmla="*/ 39 w 240"/>
                <a:gd name="T35" fmla="*/ 64 h 152"/>
                <a:gd name="T36" fmla="*/ 40 w 240"/>
                <a:gd name="T37" fmla="*/ 60 h 152"/>
                <a:gd name="T38" fmla="*/ 64 w 240"/>
                <a:gd name="T39" fmla="*/ 40 h 152"/>
                <a:gd name="T40" fmla="*/ 74 w 240"/>
                <a:gd name="T41" fmla="*/ 42 h 152"/>
                <a:gd name="T42" fmla="*/ 82 w 240"/>
                <a:gd name="T43" fmla="*/ 46 h 152"/>
                <a:gd name="T44" fmla="*/ 85 w 240"/>
                <a:gd name="T45" fmla="*/ 38 h 152"/>
                <a:gd name="T46" fmla="*/ 134 w 240"/>
                <a:gd name="T47" fmla="*/ 8 h 152"/>
                <a:gd name="T48" fmla="*/ 188 w 240"/>
                <a:gd name="T49" fmla="*/ 62 h 152"/>
                <a:gd name="T50" fmla="*/ 188 w 240"/>
                <a:gd name="T51" fmla="*/ 62 h 152"/>
                <a:gd name="T52" fmla="*/ 188 w 240"/>
                <a:gd name="T53" fmla="*/ 63 h 152"/>
                <a:gd name="T54" fmla="*/ 188 w 240"/>
                <a:gd name="T55" fmla="*/ 72 h 152"/>
                <a:gd name="T56" fmla="*/ 196 w 240"/>
                <a:gd name="T57" fmla="*/ 72 h 152"/>
                <a:gd name="T58" fmla="*/ 232 w 240"/>
                <a:gd name="T59" fmla="*/ 108 h 152"/>
                <a:gd name="T60" fmla="*/ 196 w 240"/>
                <a:gd name="T61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52">
                  <a:moveTo>
                    <a:pt x="196" y="64"/>
                  </a:moveTo>
                  <a:cubicBezTo>
                    <a:pt x="196" y="63"/>
                    <a:pt x="196" y="62"/>
                    <a:pt x="196" y="62"/>
                  </a:cubicBezTo>
                  <a:cubicBezTo>
                    <a:pt x="196" y="27"/>
                    <a:pt x="168" y="0"/>
                    <a:pt x="134" y="0"/>
                  </a:cubicBezTo>
                  <a:cubicBezTo>
                    <a:pt x="109" y="0"/>
                    <a:pt x="88" y="14"/>
                    <a:pt x="78" y="35"/>
                  </a:cubicBezTo>
                  <a:cubicBezTo>
                    <a:pt x="74" y="33"/>
                    <a:pt x="69" y="32"/>
                    <a:pt x="64" y="32"/>
                  </a:cubicBezTo>
                  <a:cubicBezTo>
                    <a:pt x="48" y="32"/>
                    <a:pt x="35" y="43"/>
                    <a:pt x="32" y="58"/>
                  </a:cubicBezTo>
                  <a:cubicBezTo>
                    <a:pt x="13" y="65"/>
                    <a:pt x="0" y="82"/>
                    <a:pt x="0" y="104"/>
                  </a:cubicBezTo>
                  <a:cubicBezTo>
                    <a:pt x="0" y="130"/>
                    <a:pt x="21" y="152"/>
                    <a:pt x="48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220" y="151"/>
                    <a:pt x="240" y="132"/>
                    <a:pt x="240" y="108"/>
                  </a:cubicBezTo>
                  <a:cubicBezTo>
                    <a:pt x="240" y="83"/>
                    <a:pt x="220" y="64"/>
                    <a:pt x="196" y="64"/>
                  </a:cubicBezTo>
                  <a:close/>
                  <a:moveTo>
                    <a:pt x="196" y="144"/>
                  </a:moveTo>
                  <a:cubicBezTo>
                    <a:pt x="194" y="144"/>
                    <a:pt x="194" y="144"/>
                    <a:pt x="194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6" y="144"/>
                    <a:pt x="8" y="126"/>
                    <a:pt x="8" y="104"/>
                  </a:cubicBezTo>
                  <a:cubicBezTo>
                    <a:pt x="8" y="86"/>
                    <a:pt x="18" y="71"/>
                    <a:pt x="35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48"/>
                    <a:pt x="52" y="40"/>
                    <a:pt x="64" y="40"/>
                  </a:cubicBezTo>
                  <a:cubicBezTo>
                    <a:pt x="67" y="40"/>
                    <a:pt x="71" y="40"/>
                    <a:pt x="74" y="42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4" y="20"/>
                    <a:pt x="113" y="8"/>
                    <a:pt x="134" y="8"/>
                  </a:cubicBezTo>
                  <a:cubicBezTo>
                    <a:pt x="164" y="8"/>
                    <a:pt x="188" y="3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215" y="72"/>
                    <a:pt x="232" y="88"/>
                    <a:pt x="232" y="108"/>
                  </a:cubicBezTo>
                  <a:cubicBezTo>
                    <a:pt x="232" y="127"/>
                    <a:pt x="216" y="143"/>
                    <a:pt x="196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  <p:sp>
          <p:nvSpPr>
            <p:cNvPr id="250" name="Freeform 39"/>
            <p:cNvSpPr/>
            <p:nvPr/>
          </p:nvSpPr>
          <p:spPr bwMode="auto">
            <a:xfrm>
              <a:off x="2627313" y="5330825"/>
              <a:ext cx="269875" cy="315913"/>
            </a:xfrm>
            <a:custGeom>
              <a:avLst/>
              <a:gdLst>
                <a:gd name="T0" fmla="*/ 36 w 72"/>
                <a:gd name="T1" fmla="*/ 76 h 84"/>
                <a:gd name="T2" fmla="*/ 8 w 72"/>
                <a:gd name="T3" fmla="*/ 48 h 84"/>
                <a:gd name="T4" fmla="*/ 36 w 72"/>
                <a:gd name="T5" fmla="*/ 20 h 84"/>
                <a:gd name="T6" fmla="*/ 36 w 72"/>
                <a:gd name="T7" fmla="*/ 34 h 84"/>
                <a:gd name="T8" fmla="*/ 66 w 72"/>
                <a:gd name="T9" fmla="*/ 17 h 84"/>
                <a:gd name="T10" fmla="*/ 36 w 72"/>
                <a:gd name="T11" fmla="*/ 0 h 84"/>
                <a:gd name="T12" fmla="*/ 36 w 72"/>
                <a:gd name="T13" fmla="*/ 12 h 84"/>
                <a:gd name="T14" fmla="*/ 0 w 72"/>
                <a:gd name="T15" fmla="*/ 48 h 84"/>
                <a:gd name="T16" fmla="*/ 36 w 72"/>
                <a:gd name="T17" fmla="*/ 84 h 84"/>
                <a:gd name="T18" fmla="*/ 72 w 72"/>
                <a:gd name="T19" fmla="*/ 48 h 84"/>
                <a:gd name="T20" fmla="*/ 64 w 72"/>
                <a:gd name="T21" fmla="*/ 48 h 84"/>
                <a:gd name="T22" fmla="*/ 36 w 72"/>
                <a:gd name="T2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4">
                  <a:moveTo>
                    <a:pt x="36" y="76"/>
                  </a:moveTo>
                  <a:cubicBezTo>
                    <a:pt x="20" y="76"/>
                    <a:pt x="8" y="63"/>
                    <a:pt x="8" y="48"/>
                  </a:cubicBezTo>
                  <a:cubicBezTo>
                    <a:pt x="8" y="32"/>
                    <a:pt x="20" y="20"/>
                    <a:pt x="36" y="2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6" y="12"/>
                    <a:pt x="0" y="28"/>
                    <a:pt x="0" y="48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5" y="84"/>
                    <a:pt x="72" y="67"/>
                    <a:pt x="72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3"/>
                    <a:pt x="51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椭圆 2"/>
          <p:cNvSpPr>
            <a:spLocks noChangeArrowheads="1"/>
          </p:cNvSpPr>
          <p:nvPr/>
        </p:nvSpPr>
        <p:spPr bwMode="auto">
          <a:xfrm>
            <a:off x="9026452" y="2091166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椭圆 22"/>
          <p:cNvSpPr>
            <a:spLocks noChangeArrowheads="1"/>
          </p:cNvSpPr>
          <p:nvPr/>
        </p:nvSpPr>
        <p:spPr bwMode="auto">
          <a:xfrm>
            <a:off x="9191688" y="2256125"/>
            <a:ext cx="749513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" name="Freeform 15"/>
          <p:cNvSpPr>
            <a:spLocks noEditPoints="1"/>
          </p:cNvSpPr>
          <p:nvPr/>
        </p:nvSpPr>
        <p:spPr bwMode="auto">
          <a:xfrm>
            <a:off x="9390699" y="2471115"/>
            <a:ext cx="374144" cy="361243"/>
          </a:xfrm>
          <a:custGeom>
            <a:avLst/>
            <a:gdLst>
              <a:gd name="T0" fmla="*/ 210374 w 237"/>
              <a:gd name="T1" fmla="*/ 2337 h 229"/>
              <a:gd name="T2" fmla="*/ 210374 w 237"/>
              <a:gd name="T3" fmla="*/ 2337 h 229"/>
              <a:gd name="T4" fmla="*/ 204531 w 237"/>
              <a:gd name="T5" fmla="*/ 0 h 229"/>
              <a:gd name="T6" fmla="*/ 199856 w 237"/>
              <a:gd name="T7" fmla="*/ 2337 h 229"/>
              <a:gd name="T8" fmla="*/ 199856 w 237"/>
              <a:gd name="T9" fmla="*/ 2337 h 229"/>
              <a:gd name="T10" fmla="*/ 139081 w 237"/>
              <a:gd name="T11" fmla="*/ 32725 h 229"/>
              <a:gd name="T12" fmla="*/ 78306 w 237"/>
              <a:gd name="T13" fmla="*/ 4675 h 229"/>
              <a:gd name="T14" fmla="*/ 78306 w 237"/>
              <a:gd name="T15" fmla="*/ 2337 h 229"/>
              <a:gd name="T16" fmla="*/ 72462 w 237"/>
              <a:gd name="T17" fmla="*/ 0 h 229"/>
              <a:gd name="T18" fmla="*/ 66619 w 237"/>
              <a:gd name="T19" fmla="*/ 2337 h 229"/>
              <a:gd name="T20" fmla="*/ 66619 w 237"/>
              <a:gd name="T21" fmla="*/ 2337 h 229"/>
              <a:gd name="T22" fmla="*/ 0 w 237"/>
              <a:gd name="T23" fmla="*/ 35062 h 229"/>
              <a:gd name="T24" fmla="*/ 0 w 237"/>
              <a:gd name="T25" fmla="*/ 267643 h 229"/>
              <a:gd name="T26" fmla="*/ 72462 w 237"/>
              <a:gd name="T27" fmla="*/ 232581 h 229"/>
              <a:gd name="T28" fmla="*/ 130900 w 237"/>
              <a:gd name="T29" fmla="*/ 262968 h 229"/>
              <a:gd name="T30" fmla="*/ 133237 w 237"/>
              <a:gd name="T31" fmla="*/ 262968 h 229"/>
              <a:gd name="T32" fmla="*/ 139081 w 237"/>
              <a:gd name="T33" fmla="*/ 265306 h 229"/>
              <a:gd name="T34" fmla="*/ 143756 w 237"/>
              <a:gd name="T35" fmla="*/ 262968 h 229"/>
              <a:gd name="T36" fmla="*/ 147262 w 237"/>
              <a:gd name="T37" fmla="*/ 262968 h 229"/>
              <a:gd name="T38" fmla="*/ 204531 w 237"/>
              <a:gd name="T39" fmla="*/ 232581 h 229"/>
              <a:gd name="T40" fmla="*/ 276993 w 237"/>
              <a:gd name="T41" fmla="*/ 267643 h 229"/>
              <a:gd name="T42" fmla="*/ 276993 w 237"/>
              <a:gd name="T43" fmla="*/ 35062 h 229"/>
              <a:gd name="T44" fmla="*/ 210374 w 237"/>
              <a:gd name="T45" fmla="*/ 2337 h 229"/>
              <a:gd name="T46" fmla="*/ 66619 w 237"/>
              <a:gd name="T47" fmla="*/ 223231 h 229"/>
              <a:gd name="T48" fmla="*/ 11687 w 237"/>
              <a:gd name="T49" fmla="*/ 251281 h 229"/>
              <a:gd name="T50" fmla="*/ 11687 w 237"/>
              <a:gd name="T51" fmla="*/ 44412 h 229"/>
              <a:gd name="T52" fmla="*/ 66619 w 237"/>
              <a:gd name="T53" fmla="*/ 16362 h 229"/>
              <a:gd name="T54" fmla="*/ 66619 w 237"/>
              <a:gd name="T55" fmla="*/ 223231 h 229"/>
              <a:gd name="T56" fmla="*/ 133237 w 237"/>
              <a:gd name="T57" fmla="*/ 251281 h 229"/>
              <a:gd name="T58" fmla="*/ 78306 w 237"/>
              <a:gd name="T59" fmla="*/ 223231 h 229"/>
              <a:gd name="T60" fmla="*/ 78306 w 237"/>
              <a:gd name="T61" fmla="*/ 16362 h 229"/>
              <a:gd name="T62" fmla="*/ 133237 w 237"/>
              <a:gd name="T63" fmla="*/ 44412 h 229"/>
              <a:gd name="T64" fmla="*/ 133237 w 237"/>
              <a:gd name="T65" fmla="*/ 251281 h 229"/>
              <a:gd name="T66" fmla="*/ 199856 w 237"/>
              <a:gd name="T67" fmla="*/ 223231 h 229"/>
              <a:gd name="T68" fmla="*/ 143756 w 237"/>
              <a:gd name="T69" fmla="*/ 251281 h 229"/>
              <a:gd name="T70" fmla="*/ 143756 w 237"/>
              <a:gd name="T71" fmla="*/ 44412 h 229"/>
              <a:gd name="T72" fmla="*/ 199856 w 237"/>
              <a:gd name="T73" fmla="*/ 16362 h 229"/>
              <a:gd name="T74" fmla="*/ 199856 w 237"/>
              <a:gd name="T75" fmla="*/ 223231 h 229"/>
              <a:gd name="T76" fmla="*/ 265306 w 237"/>
              <a:gd name="T77" fmla="*/ 251281 h 229"/>
              <a:gd name="T78" fmla="*/ 210374 w 237"/>
              <a:gd name="T79" fmla="*/ 223231 h 229"/>
              <a:gd name="T80" fmla="*/ 210374 w 237"/>
              <a:gd name="T81" fmla="*/ 16362 h 229"/>
              <a:gd name="T82" fmla="*/ 265306 w 237"/>
              <a:gd name="T83" fmla="*/ 44412 h 229"/>
              <a:gd name="T84" fmla="*/ 265306 w 237"/>
              <a:gd name="T85" fmla="*/ 251281 h 2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7" h="229">
                <a:moveTo>
                  <a:pt x="180" y="2"/>
                </a:moveTo>
                <a:lnTo>
                  <a:pt x="180" y="2"/>
                </a:lnTo>
                <a:lnTo>
                  <a:pt x="175" y="0"/>
                </a:lnTo>
                <a:lnTo>
                  <a:pt x="171" y="2"/>
                </a:lnTo>
                <a:lnTo>
                  <a:pt x="119" y="28"/>
                </a:lnTo>
                <a:lnTo>
                  <a:pt x="67" y="4"/>
                </a:lnTo>
                <a:lnTo>
                  <a:pt x="67" y="2"/>
                </a:lnTo>
                <a:lnTo>
                  <a:pt x="62" y="0"/>
                </a:lnTo>
                <a:lnTo>
                  <a:pt x="57" y="2"/>
                </a:lnTo>
                <a:lnTo>
                  <a:pt x="0" y="30"/>
                </a:lnTo>
                <a:lnTo>
                  <a:pt x="0" y="229"/>
                </a:lnTo>
                <a:lnTo>
                  <a:pt x="62" y="199"/>
                </a:lnTo>
                <a:lnTo>
                  <a:pt x="112" y="225"/>
                </a:lnTo>
                <a:lnTo>
                  <a:pt x="114" y="225"/>
                </a:lnTo>
                <a:lnTo>
                  <a:pt x="119" y="227"/>
                </a:lnTo>
                <a:lnTo>
                  <a:pt x="123" y="225"/>
                </a:lnTo>
                <a:lnTo>
                  <a:pt x="126" y="225"/>
                </a:lnTo>
                <a:lnTo>
                  <a:pt x="175" y="199"/>
                </a:lnTo>
                <a:lnTo>
                  <a:pt x="237" y="229"/>
                </a:lnTo>
                <a:lnTo>
                  <a:pt x="237" y="30"/>
                </a:lnTo>
                <a:lnTo>
                  <a:pt x="180" y="2"/>
                </a:lnTo>
                <a:close/>
                <a:moveTo>
                  <a:pt x="57" y="191"/>
                </a:moveTo>
                <a:lnTo>
                  <a:pt x="10" y="215"/>
                </a:lnTo>
                <a:lnTo>
                  <a:pt x="10" y="38"/>
                </a:lnTo>
                <a:lnTo>
                  <a:pt x="57" y="14"/>
                </a:lnTo>
                <a:lnTo>
                  <a:pt x="57" y="191"/>
                </a:lnTo>
                <a:close/>
                <a:moveTo>
                  <a:pt x="114" y="215"/>
                </a:moveTo>
                <a:lnTo>
                  <a:pt x="67" y="191"/>
                </a:lnTo>
                <a:lnTo>
                  <a:pt x="67" y="14"/>
                </a:lnTo>
                <a:lnTo>
                  <a:pt x="114" y="38"/>
                </a:lnTo>
                <a:lnTo>
                  <a:pt x="114" y="215"/>
                </a:lnTo>
                <a:close/>
                <a:moveTo>
                  <a:pt x="171" y="191"/>
                </a:moveTo>
                <a:lnTo>
                  <a:pt x="123" y="215"/>
                </a:lnTo>
                <a:lnTo>
                  <a:pt x="123" y="38"/>
                </a:lnTo>
                <a:lnTo>
                  <a:pt x="171" y="14"/>
                </a:lnTo>
                <a:lnTo>
                  <a:pt x="171" y="191"/>
                </a:lnTo>
                <a:close/>
                <a:moveTo>
                  <a:pt x="227" y="215"/>
                </a:moveTo>
                <a:lnTo>
                  <a:pt x="180" y="191"/>
                </a:lnTo>
                <a:lnTo>
                  <a:pt x="180" y="14"/>
                </a:lnTo>
                <a:lnTo>
                  <a:pt x="227" y="38"/>
                </a:lnTo>
                <a:lnTo>
                  <a:pt x="227" y="2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" name="TextBox 33"/>
          <p:cNvSpPr txBox="1">
            <a:spLocks noChangeArrowheads="1"/>
          </p:cNvSpPr>
          <p:nvPr/>
        </p:nvSpPr>
        <p:spPr bwMode="auto">
          <a:xfrm>
            <a:off x="8600364" y="3391043"/>
            <a:ext cx="206064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数据循环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15"/>
          <p:cNvSpPr>
            <a:spLocks noEditPoints="1"/>
          </p:cNvSpPr>
          <p:nvPr/>
        </p:nvSpPr>
        <p:spPr bwMode="auto">
          <a:xfrm>
            <a:off x="9378634" y="2458415"/>
            <a:ext cx="374144" cy="361243"/>
          </a:xfrm>
          <a:custGeom>
            <a:avLst/>
            <a:gdLst>
              <a:gd name="T0" fmla="*/ 210374 w 237"/>
              <a:gd name="T1" fmla="*/ 2337 h 229"/>
              <a:gd name="T2" fmla="*/ 210374 w 237"/>
              <a:gd name="T3" fmla="*/ 2337 h 229"/>
              <a:gd name="T4" fmla="*/ 204531 w 237"/>
              <a:gd name="T5" fmla="*/ 0 h 229"/>
              <a:gd name="T6" fmla="*/ 199856 w 237"/>
              <a:gd name="T7" fmla="*/ 2337 h 229"/>
              <a:gd name="T8" fmla="*/ 199856 w 237"/>
              <a:gd name="T9" fmla="*/ 2337 h 229"/>
              <a:gd name="T10" fmla="*/ 139081 w 237"/>
              <a:gd name="T11" fmla="*/ 32725 h 229"/>
              <a:gd name="T12" fmla="*/ 78306 w 237"/>
              <a:gd name="T13" fmla="*/ 4675 h 229"/>
              <a:gd name="T14" fmla="*/ 78306 w 237"/>
              <a:gd name="T15" fmla="*/ 2337 h 229"/>
              <a:gd name="T16" fmla="*/ 72462 w 237"/>
              <a:gd name="T17" fmla="*/ 0 h 229"/>
              <a:gd name="T18" fmla="*/ 66619 w 237"/>
              <a:gd name="T19" fmla="*/ 2337 h 229"/>
              <a:gd name="T20" fmla="*/ 66619 w 237"/>
              <a:gd name="T21" fmla="*/ 2337 h 229"/>
              <a:gd name="T22" fmla="*/ 0 w 237"/>
              <a:gd name="T23" fmla="*/ 35062 h 229"/>
              <a:gd name="T24" fmla="*/ 0 w 237"/>
              <a:gd name="T25" fmla="*/ 267643 h 229"/>
              <a:gd name="T26" fmla="*/ 72462 w 237"/>
              <a:gd name="T27" fmla="*/ 232581 h 229"/>
              <a:gd name="T28" fmla="*/ 130900 w 237"/>
              <a:gd name="T29" fmla="*/ 262968 h 229"/>
              <a:gd name="T30" fmla="*/ 133237 w 237"/>
              <a:gd name="T31" fmla="*/ 262968 h 229"/>
              <a:gd name="T32" fmla="*/ 139081 w 237"/>
              <a:gd name="T33" fmla="*/ 265306 h 229"/>
              <a:gd name="T34" fmla="*/ 143756 w 237"/>
              <a:gd name="T35" fmla="*/ 262968 h 229"/>
              <a:gd name="T36" fmla="*/ 147262 w 237"/>
              <a:gd name="T37" fmla="*/ 262968 h 229"/>
              <a:gd name="T38" fmla="*/ 204531 w 237"/>
              <a:gd name="T39" fmla="*/ 232581 h 229"/>
              <a:gd name="T40" fmla="*/ 276993 w 237"/>
              <a:gd name="T41" fmla="*/ 267643 h 229"/>
              <a:gd name="T42" fmla="*/ 276993 w 237"/>
              <a:gd name="T43" fmla="*/ 35062 h 229"/>
              <a:gd name="T44" fmla="*/ 210374 w 237"/>
              <a:gd name="T45" fmla="*/ 2337 h 229"/>
              <a:gd name="T46" fmla="*/ 66619 w 237"/>
              <a:gd name="T47" fmla="*/ 223231 h 229"/>
              <a:gd name="T48" fmla="*/ 11687 w 237"/>
              <a:gd name="T49" fmla="*/ 251281 h 229"/>
              <a:gd name="T50" fmla="*/ 11687 w 237"/>
              <a:gd name="T51" fmla="*/ 44412 h 229"/>
              <a:gd name="T52" fmla="*/ 66619 w 237"/>
              <a:gd name="T53" fmla="*/ 16362 h 229"/>
              <a:gd name="T54" fmla="*/ 66619 w 237"/>
              <a:gd name="T55" fmla="*/ 223231 h 229"/>
              <a:gd name="T56" fmla="*/ 133237 w 237"/>
              <a:gd name="T57" fmla="*/ 251281 h 229"/>
              <a:gd name="T58" fmla="*/ 78306 w 237"/>
              <a:gd name="T59" fmla="*/ 223231 h 229"/>
              <a:gd name="T60" fmla="*/ 78306 w 237"/>
              <a:gd name="T61" fmla="*/ 16362 h 229"/>
              <a:gd name="T62" fmla="*/ 133237 w 237"/>
              <a:gd name="T63" fmla="*/ 44412 h 229"/>
              <a:gd name="T64" fmla="*/ 133237 w 237"/>
              <a:gd name="T65" fmla="*/ 251281 h 229"/>
              <a:gd name="T66" fmla="*/ 199856 w 237"/>
              <a:gd name="T67" fmla="*/ 223231 h 229"/>
              <a:gd name="T68" fmla="*/ 143756 w 237"/>
              <a:gd name="T69" fmla="*/ 251281 h 229"/>
              <a:gd name="T70" fmla="*/ 143756 w 237"/>
              <a:gd name="T71" fmla="*/ 44412 h 229"/>
              <a:gd name="T72" fmla="*/ 199856 w 237"/>
              <a:gd name="T73" fmla="*/ 16362 h 229"/>
              <a:gd name="T74" fmla="*/ 199856 w 237"/>
              <a:gd name="T75" fmla="*/ 223231 h 229"/>
              <a:gd name="T76" fmla="*/ 265306 w 237"/>
              <a:gd name="T77" fmla="*/ 251281 h 229"/>
              <a:gd name="T78" fmla="*/ 210374 w 237"/>
              <a:gd name="T79" fmla="*/ 223231 h 229"/>
              <a:gd name="T80" fmla="*/ 210374 w 237"/>
              <a:gd name="T81" fmla="*/ 16362 h 229"/>
              <a:gd name="T82" fmla="*/ 265306 w 237"/>
              <a:gd name="T83" fmla="*/ 44412 h 229"/>
              <a:gd name="T84" fmla="*/ 265306 w 237"/>
              <a:gd name="T85" fmla="*/ 251281 h 2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7" h="229">
                <a:moveTo>
                  <a:pt x="180" y="2"/>
                </a:moveTo>
                <a:lnTo>
                  <a:pt x="180" y="2"/>
                </a:lnTo>
                <a:lnTo>
                  <a:pt x="175" y="0"/>
                </a:lnTo>
                <a:lnTo>
                  <a:pt x="171" y="2"/>
                </a:lnTo>
                <a:lnTo>
                  <a:pt x="119" y="28"/>
                </a:lnTo>
                <a:lnTo>
                  <a:pt x="67" y="4"/>
                </a:lnTo>
                <a:lnTo>
                  <a:pt x="67" y="2"/>
                </a:lnTo>
                <a:lnTo>
                  <a:pt x="62" y="0"/>
                </a:lnTo>
                <a:lnTo>
                  <a:pt x="57" y="2"/>
                </a:lnTo>
                <a:lnTo>
                  <a:pt x="0" y="30"/>
                </a:lnTo>
                <a:lnTo>
                  <a:pt x="0" y="229"/>
                </a:lnTo>
                <a:lnTo>
                  <a:pt x="62" y="199"/>
                </a:lnTo>
                <a:lnTo>
                  <a:pt x="112" y="225"/>
                </a:lnTo>
                <a:lnTo>
                  <a:pt x="114" y="225"/>
                </a:lnTo>
                <a:lnTo>
                  <a:pt x="119" y="227"/>
                </a:lnTo>
                <a:lnTo>
                  <a:pt x="123" y="225"/>
                </a:lnTo>
                <a:lnTo>
                  <a:pt x="126" y="225"/>
                </a:lnTo>
                <a:lnTo>
                  <a:pt x="175" y="199"/>
                </a:lnTo>
                <a:lnTo>
                  <a:pt x="237" y="229"/>
                </a:lnTo>
                <a:lnTo>
                  <a:pt x="237" y="30"/>
                </a:lnTo>
                <a:lnTo>
                  <a:pt x="180" y="2"/>
                </a:lnTo>
                <a:close/>
                <a:moveTo>
                  <a:pt x="57" y="191"/>
                </a:moveTo>
                <a:lnTo>
                  <a:pt x="10" y="215"/>
                </a:lnTo>
                <a:lnTo>
                  <a:pt x="10" y="38"/>
                </a:lnTo>
                <a:lnTo>
                  <a:pt x="57" y="14"/>
                </a:lnTo>
                <a:lnTo>
                  <a:pt x="57" y="191"/>
                </a:lnTo>
                <a:close/>
                <a:moveTo>
                  <a:pt x="114" y="215"/>
                </a:moveTo>
                <a:lnTo>
                  <a:pt x="67" y="191"/>
                </a:lnTo>
                <a:lnTo>
                  <a:pt x="67" y="14"/>
                </a:lnTo>
                <a:lnTo>
                  <a:pt x="114" y="38"/>
                </a:lnTo>
                <a:lnTo>
                  <a:pt x="114" y="215"/>
                </a:lnTo>
                <a:close/>
                <a:moveTo>
                  <a:pt x="171" y="191"/>
                </a:moveTo>
                <a:lnTo>
                  <a:pt x="123" y="215"/>
                </a:lnTo>
                <a:lnTo>
                  <a:pt x="123" y="38"/>
                </a:lnTo>
                <a:lnTo>
                  <a:pt x="171" y="14"/>
                </a:lnTo>
                <a:lnTo>
                  <a:pt x="171" y="191"/>
                </a:lnTo>
                <a:close/>
                <a:moveTo>
                  <a:pt x="227" y="215"/>
                </a:moveTo>
                <a:lnTo>
                  <a:pt x="180" y="191"/>
                </a:lnTo>
                <a:lnTo>
                  <a:pt x="180" y="14"/>
                </a:lnTo>
                <a:lnTo>
                  <a:pt x="227" y="38"/>
                </a:lnTo>
                <a:lnTo>
                  <a:pt x="227" y="2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335788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MINA框架介绍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710" y="751205"/>
            <a:ext cx="11647805" cy="5939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MINA(MINA IS NOT APP) 是在微信中开发小程序的框架</a:t>
            </a:r>
            <a:r>
              <a:rPr lang="zh-CN" altLang="en-US" sz="3200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MINA</a:t>
            </a:r>
            <a:r>
              <a:rPr lang="zh-CN" altLang="en-US">
                <a:solidFill>
                  <a:schemeClr val="bg1"/>
                </a:solidFill>
              </a:rPr>
              <a:t>的目标是通过尽可能简单、高效的方式让开发者可以在微信中开发具有原生APP体验的服务。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MINA</a:t>
            </a:r>
            <a:r>
              <a:rPr lang="zh-CN" altLang="en-US">
                <a:solidFill>
                  <a:schemeClr val="bg1"/>
                </a:solidFill>
              </a:rPr>
              <a:t>提供了自己的视图层描述语言WXML和WXSS，以及基于JavaScript的逻辑层框架，并在视图层与逻辑层间提供了数据传输和事件系统，可以让开发者可以方便的聚焦于数据与逻辑上。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MINA的核心是一个响应的数据绑定系统。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整个系统分为两块</a:t>
            </a:r>
            <a:r>
              <a:rPr lang="zh-CN" altLang="en-US" b="1">
                <a:solidFill>
                  <a:schemeClr val="bg1"/>
                </a:solidFill>
              </a:rPr>
              <a:t>视图层(View)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zh-CN" altLang="en-US" b="1">
                <a:solidFill>
                  <a:schemeClr val="bg1"/>
                </a:solidFill>
              </a:rPr>
              <a:t>逻辑层(App Service)</a:t>
            </a:r>
            <a:endParaRPr lang="zh-CN" altLang="en-US" b="1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MINA</a:t>
            </a:r>
            <a:r>
              <a:rPr lang="zh-CN" altLang="en-US">
                <a:solidFill>
                  <a:schemeClr val="bg1"/>
                </a:solidFill>
              </a:rPr>
              <a:t>可以让数据与视图保持同步非常简单。当做数据修改的时候，只需要在逻辑层修改数据，视图层就会做相应的更新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MINA是腾讯给微信小程序命名的框架，其实他实际上应用的是目前IT界最被推崇的MVVM模式。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WPS 演示</Application>
  <PresentationFormat>自定义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125</cp:revision>
  <dcterms:created xsi:type="dcterms:W3CDTF">2016-03-07T08:26:00Z</dcterms:created>
  <dcterms:modified xsi:type="dcterms:W3CDTF">2018-05-24T01:06:33Z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