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452880"/>
            <a:ext cx="8611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微信小程序小小练习 小程序页面跳转传值、请求Api接口获取服务器数据【无人点餐系统菜品页面制作】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141</cp:revision>
  <dcterms:created xsi:type="dcterms:W3CDTF">2016-03-07T08:26:00Z</dcterms:created>
  <dcterms:modified xsi:type="dcterms:W3CDTF">2018-05-24T09:13:04Z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