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0020" y="1412875"/>
            <a:ext cx="90392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微信小程序小小练习  解决图片显示问题、页面跳转、以及获取详情页面数据 【无人点餐系统菜品详情页面制作】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9170" y="449643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142</cp:revision>
  <dcterms:created xsi:type="dcterms:W3CDTF">2016-03-07T08:26:00Z</dcterms:created>
  <dcterms:modified xsi:type="dcterms:W3CDTF">2018-05-24T10:24:26Z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