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8" r:id="rId3"/>
    <p:sldId id="26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3A5A"/>
    <a:srgbClr val="C11C23"/>
    <a:srgbClr val="2C2B3C"/>
    <a:srgbClr val="212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798" y="-96"/>
      </p:cViewPr>
      <p:guideLst>
        <p:guide orient="horz" pos="20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2A1ED-3F83-41C2-8174-02DD76F6F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236F4-285D-410D-A7D5-9AC3F90B54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11289" y="3725332"/>
            <a:ext cx="12190589" cy="31316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76705" y="1935480"/>
            <a:ext cx="90392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小程序wxParse插件 解析html数据 【解析无人点餐系统菜品详情页面html】</a:t>
            </a:r>
            <a:endParaRPr 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116205" y="96520"/>
            <a:ext cx="2367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营：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itying.com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49170" y="4496435"/>
            <a:ext cx="7400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主讲老师：大地      策划：树根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11289" y="3725332"/>
            <a:ext cx="12190589" cy="3131609"/>
          </a:xfrm>
          <a:prstGeom prst="rect">
            <a:avLst/>
          </a:prstGeom>
        </p:spPr>
      </p:pic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116205" y="96520"/>
            <a:ext cx="2367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营：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itying.com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13430" y="2329180"/>
            <a:ext cx="74676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插件网址</a:t>
            </a:r>
            <a:r>
              <a:rPr lang="zh-CN" altLang="en-US" sz="2400">
                <a:solidFill>
                  <a:schemeClr val="bg1"/>
                </a:solidFill>
              </a:rPr>
              <a:t>：https://github.com/icindy/wxParse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WPS 演示</Application>
  <PresentationFormat>自定义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</cp:keywords>
  <dc:description>https://800sucai.taobao.com</dc:description>
  <dc:subject>哎呀小小草</dc:subject>
  <cp:category>https://800sucai.taobao.com</cp:category>
  <cp:lastModifiedBy>Administrator</cp:lastModifiedBy>
  <cp:revision>147</cp:revision>
  <dcterms:created xsi:type="dcterms:W3CDTF">2016-03-07T08:26:00Z</dcterms:created>
  <dcterms:modified xsi:type="dcterms:W3CDTF">2018-05-25T02:15:37Z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