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44675" y="1511935"/>
            <a:ext cx="90392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微信小程序中的模块化utils 、以及全局app.js </a:t>
            </a:r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配置无人点餐项目公共的api地址【配置无人点餐项目公共api】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9170" y="449643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149</cp:revision>
  <dcterms:created xsi:type="dcterms:W3CDTF">2016-03-07T08:26:00Z</dcterms:created>
  <dcterms:modified xsi:type="dcterms:W3CDTF">2018-05-25T03:34:11Z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