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1345" y="2074545"/>
            <a:ext cx="9039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微信小程序中的WXS 脚本语言的使用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9170" y="449643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1345" y="2583180"/>
            <a:ext cx="9039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https://developers.weixin.qq.com/miniprogram/dev/framework/view/wxs/</a:t>
            </a:r>
            <a:endParaRPr 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151</cp:revision>
  <dcterms:created xsi:type="dcterms:W3CDTF">2016-03-07T08:26:00Z</dcterms:created>
  <dcterms:modified xsi:type="dcterms:W3CDTF">2018-05-25T03:57:49Z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