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4020" y="2248535"/>
            <a:ext cx="9654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微信小程序中的自定义组件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02717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156</cp:revision>
  <dcterms:created xsi:type="dcterms:W3CDTF">2016-03-07T08:26:00Z</dcterms:created>
  <dcterms:modified xsi:type="dcterms:W3CDTF">2018-05-26T02:29:20Z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