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4020" y="224853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微信小程序中的自定义组件 </a:t>
            </a:r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组件事件</a:t>
            </a:r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父子组件  父子组件传值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02717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158</cp:revision>
  <dcterms:created xsi:type="dcterms:W3CDTF">2016-03-07T08:26:00Z</dcterms:created>
  <dcterms:modified xsi:type="dcterms:W3CDTF">2018-05-30T01:26:15Z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