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4020" y="1955165"/>
            <a:ext cx="96545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微信小程序中的自定义组件、 slot 、子组件调用父组件的方法、父组件调用子组件的方法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0160" y="433387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160</cp:revision>
  <dcterms:created xsi:type="dcterms:W3CDTF">2016-03-07T08:26:00Z</dcterms:created>
  <dcterms:modified xsi:type="dcterms:W3CDTF">2018-05-30T02:40:38Z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