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2735" y="2155825"/>
            <a:ext cx="9654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小程序view 结合scroll-view结合真实新闻客户端api实现上拉分页加载更多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0160" y="433387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163</cp:revision>
  <dcterms:created xsi:type="dcterms:W3CDTF">2016-03-07T08:26:00Z</dcterms:created>
  <dcterms:modified xsi:type="dcterms:W3CDTF">2018-05-30T03:40:11Z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