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240347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 导入小程序代码、导入代码片段 、官方组件介绍以及实现swiper组件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45452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167</cp:revision>
  <dcterms:created xsi:type="dcterms:W3CDTF">2016-03-07T08:26:00Z</dcterms:created>
  <dcterms:modified xsi:type="dcterms:W3CDTF">2018-05-30T09:46:02Z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