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2735" y="1908175"/>
            <a:ext cx="9654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 video  cover-view  cover-image 组件的使用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3485" y="423862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171</cp:revision>
  <dcterms:created xsi:type="dcterms:W3CDTF">2016-03-07T08:26:00Z</dcterms:created>
  <dcterms:modified xsi:type="dcterms:W3CDTF">2018-06-28T08:59:11Z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