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190817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微信小程序基础内容组件 icon 、text 、rich-text、progress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23862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172</cp:revision>
  <dcterms:created xsi:type="dcterms:W3CDTF">2016-03-07T08:26:00Z</dcterms:created>
  <dcterms:modified xsi:type="dcterms:W3CDTF">2018-06-28T12:05:48Z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