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2735" y="1908175"/>
            <a:ext cx="96545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微信小程序表单组件 button  checkbox  form  input  label  radio  slider  switch  textarea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485" y="4568190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174</cp:revision>
  <dcterms:created xsi:type="dcterms:W3CDTF">2016-03-07T08:26:00Z</dcterms:created>
  <dcterms:modified xsi:type="dcterms:W3CDTF">2018-06-28T14:35:06Z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