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70965" y="1667510"/>
            <a:ext cx="9654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微信小程序媒体组件 camera、audio、video、live-player、live-pusher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3155" y="408749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181</cp:revision>
  <dcterms:created xsi:type="dcterms:W3CDTF">2016-03-07T08:26:00Z</dcterms:created>
  <dcterms:modified xsi:type="dcterms:W3CDTF">2018-06-29T07:59:33Z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