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70965" y="1667510"/>
            <a:ext cx="9654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open-data  web-view 以及 canvas、map简单介绍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3155" y="408749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182</cp:revision>
  <dcterms:created xsi:type="dcterms:W3CDTF">2016-03-07T08:26:00Z</dcterms:created>
  <dcterms:modified xsi:type="dcterms:W3CDTF">2018-07-02T02:46:15Z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