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ris-setos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1020445"/>
            <a:ext cx="3255010" cy="4369435"/>
          </a:xfrm>
          <a:prstGeom prst="rect">
            <a:avLst/>
          </a:prstGeom>
        </p:spPr>
      </p:pic>
      <p:pic>
        <p:nvPicPr>
          <p:cNvPr id="5" name="图片 4" descr="Iris-versi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0" y="1018540"/>
            <a:ext cx="3237865" cy="4371340"/>
          </a:xfrm>
          <a:prstGeom prst="rect">
            <a:avLst/>
          </a:prstGeom>
        </p:spPr>
      </p:pic>
      <p:pic>
        <p:nvPicPr>
          <p:cNvPr id="7" name="图片 6" descr="Iris-virginic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540" y="1020445"/>
            <a:ext cx="3188970" cy="436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48840" y="56114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山鸢尾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62955" y="56114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杂色鸢尾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201785" y="56114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维吉尼亚鸢尾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ris_ac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0115" y="375920"/>
            <a:ext cx="4931410" cy="3808095"/>
          </a:xfrm>
          <a:prstGeom prst="rect">
            <a:avLst/>
          </a:prstGeom>
        </p:spPr>
      </p:pic>
      <p:pic>
        <p:nvPicPr>
          <p:cNvPr id="3" name="图片 2" descr="iris_loss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1700" y="485775"/>
            <a:ext cx="4904105" cy="3698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5,&quot;width&quot;:8955}"/>
</p:tagLst>
</file>

<file path=ppt/tags/tag2.xml><?xml version="1.0" encoding="utf-8"?>
<p:tagLst xmlns:p="http://schemas.openxmlformats.org/presentationml/2006/main">
  <p:tag name="KSO_WM_UNIT_PLACING_PICTURE_USER_VIEWPORT" val="{&quot;height&quot;:6810,&quot;width&quot;:90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Python</dc:creator>
  <cp:lastModifiedBy>Python</cp:lastModifiedBy>
  <cp:revision>3</cp:revision>
  <dcterms:created xsi:type="dcterms:W3CDTF">2021-06-25T02:08:00Z</dcterms:created>
  <dcterms:modified xsi:type="dcterms:W3CDTF">2021-06-25T09:42:26Z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187BE51D6DDF4256A3B32679165D643B</vt:lpwstr>
  </property>
  <property fmtid="{D5CDD505-2E9C-101B-9397-08002B2CF9AE}" pid="3" name="KSOProductBuildVer">
    <vt:lpwstr>2052-11.1.0.10578</vt:lpwstr>
  </property>
</Properties>
</file>